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32"/>
  </p:notesMasterIdLst>
  <p:sldIdLst>
    <p:sldId id="259" r:id="rId2"/>
    <p:sldId id="314" r:id="rId3"/>
    <p:sldId id="315" r:id="rId4"/>
    <p:sldId id="316" r:id="rId5"/>
    <p:sldId id="318" r:id="rId6"/>
    <p:sldId id="341" r:id="rId7"/>
    <p:sldId id="319" r:id="rId8"/>
    <p:sldId id="320" r:id="rId9"/>
    <p:sldId id="321" r:id="rId10"/>
    <p:sldId id="322" r:id="rId11"/>
    <p:sldId id="323" r:id="rId12"/>
    <p:sldId id="325" r:id="rId13"/>
    <p:sldId id="326" r:id="rId14"/>
    <p:sldId id="327" r:id="rId15"/>
    <p:sldId id="329" r:id="rId16"/>
    <p:sldId id="330" r:id="rId17"/>
    <p:sldId id="332" r:id="rId18"/>
    <p:sldId id="334" r:id="rId19"/>
    <p:sldId id="333" r:id="rId20"/>
    <p:sldId id="335" r:id="rId21"/>
    <p:sldId id="336" r:id="rId22"/>
    <p:sldId id="337" r:id="rId23"/>
    <p:sldId id="338" r:id="rId24"/>
    <p:sldId id="346" r:id="rId25"/>
    <p:sldId id="342" r:id="rId26"/>
    <p:sldId id="344" r:id="rId27"/>
    <p:sldId id="345" r:id="rId28"/>
    <p:sldId id="331" r:id="rId29"/>
    <p:sldId id="349" r:id="rId30"/>
    <p:sldId id="348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073" autoAdjust="0"/>
  </p:normalViewPr>
  <p:slideViewPr>
    <p:cSldViewPr snapToGrid="0">
      <p:cViewPr varScale="1">
        <p:scale>
          <a:sx n="54" d="100"/>
          <a:sy n="54" d="100"/>
        </p:scale>
        <p:origin x="11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397AA9-CD0C-454B-B7A9-536B5D1859E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1CF0251-82D5-4790-BA26-54FEAE3FAA88}">
      <dgm:prSet phldrT="[Tes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it-IT" sz="1800" dirty="0"/>
            <a:t>Choice of images</a:t>
          </a:r>
        </a:p>
      </dgm:t>
    </dgm:pt>
    <dgm:pt modelId="{AE2D6277-1AF3-49AB-8CE5-8080CC707962}" type="parTrans" cxnId="{2B44B098-6651-4F8A-ACA5-AC99552DCE06}">
      <dgm:prSet/>
      <dgm:spPr/>
      <dgm:t>
        <a:bodyPr/>
        <a:lstStyle/>
        <a:p>
          <a:endParaRPr lang="it-IT"/>
        </a:p>
      </dgm:t>
    </dgm:pt>
    <dgm:pt modelId="{4CAAA8C4-879A-44F5-B3A0-511048D8D9A1}" type="sibTrans" cxnId="{2B44B098-6651-4F8A-ACA5-AC99552DCE06}">
      <dgm:prSet/>
      <dgm:spPr/>
      <dgm:t>
        <a:bodyPr/>
        <a:lstStyle/>
        <a:p>
          <a:endParaRPr lang="it-IT"/>
        </a:p>
      </dgm:t>
    </dgm:pt>
    <dgm:pt modelId="{495BBD98-8946-43DD-A1A7-BB0D8AC15ACF}">
      <dgm:prSet phldrT="[Tes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it-IT" b="1" dirty="0" err="1">
              <a:solidFill>
                <a:schemeClr val="tx1"/>
              </a:solidFill>
            </a:rPr>
            <a:t>QGis</a:t>
          </a:r>
          <a:endParaRPr lang="it-IT" b="1" dirty="0">
            <a:solidFill>
              <a:schemeClr val="tx1"/>
            </a:solidFill>
          </a:endParaRPr>
        </a:p>
      </dgm:t>
    </dgm:pt>
    <dgm:pt modelId="{07912B1C-447C-499E-ABCD-411DFA1A003A}" type="parTrans" cxnId="{28FEBE1C-F3B7-4BF4-B602-7E8A4908BE73}">
      <dgm:prSet/>
      <dgm:spPr/>
      <dgm:t>
        <a:bodyPr/>
        <a:lstStyle/>
        <a:p>
          <a:endParaRPr lang="it-IT"/>
        </a:p>
      </dgm:t>
    </dgm:pt>
    <dgm:pt modelId="{B8AF33D4-E202-4239-B77D-BE27AAEB97CD}" type="sibTrans" cxnId="{28FEBE1C-F3B7-4BF4-B602-7E8A4908BE73}">
      <dgm:prSet/>
      <dgm:spPr/>
      <dgm:t>
        <a:bodyPr/>
        <a:lstStyle/>
        <a:p>
          <a:endParaRPr lang="it-IT"/>
        </a:p>
      </dgm:t>
    </dgm:pt>
    <dgm:pt modelId="{BFDF57EE-CA90-44EA-90D7-708F9EB5816B}">
      <dgm:prSet phldrT="[Tes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it-IT" sz="1800" dirty="0"/>
            <a:t>Band </a:t>
          </a:r>
          <a:r>
            <a:rPr lang="it-IT" sz="1800" dirty="0" err="1"/>
            <a:t>Stacking</a:t>
          </a:r>
          <a:endParaRPr lang="it-IT" sz="1800" dirty="0"/>
        </a:p>
      </dgm:t>
    </dgm:pt>
    <dgm:pt modelId="{3B12BBA1-FE89-4B0A-B812-7FE9930A908E}" type="parTrans" cxnId="{6FE04494-C0CC-4186-84E7-DFA5C3E0929C}">
      <dgm:prSet/>
      <dgm:spPr/>
      <dgm:t>
        <a:bodyPr/>
        <a:lstStyle/>
        <a:p>
          <a:endParaRPr lang="it-IT"/>
        </a:p>
      </dgm:t>
    </dgm:pt>
    <dgm:pt modelId="{0A8BB7C8-3C42-49A1-95D6-137ADE926CB4}" type="sibTrans" cxnId="{6FE04494-C0CC-4186-84E7-DFA5C3E0929C}">
      <dgm:prSet/>
      <dgm:spPr/>
      <dgm:t>
        <a:bodyPr/>
        <a:lstStyle/>
        <a:p>
          <a:endParaRPr lang="it-IT"/>
        </a:p>
      </dgm:t>
    </dgm:pt>
    <dgm:pt modelId="{C8D8D108-1DBB-41F2-8697-95F6CDE459DB}">
      <dgm:prSet phldrT="[Tes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it-IT" b="1" dirty="0" err="1">
              <a:solidFill>
                <a:schemeClr val="tx1"/>
              </a:solidFill>
            </a:rPr>
            <a:t>QGis</a:t>
          </a:r>
          <a:endParaRPr lang="it-IT" b="1" dirty="0">
            <a:solidFill>
              <a:schemeClr val="tx1"/>
            </a:solidFill>
          </a:endParaRPr>
        </a:p>
      </dgm:t>
    </dgm:pt>
    <dgm:pt modelId="{9C2F8154-7025-4386-AB42-409E0E7599D6}" type="parTrans" cxnId="{DA120BAD-75FE-4D63-A9A6-77EC19EF17A0}">
      <dgm:prSet/>
      <dgm:spPr/>
      <dgm:t>
        <a:bodyPr/>
        <a:lstStyle/>
        <a:p>
          <a:endParaRPr lang="it-IT"/>
        </a:p>
      </dgm:t>
    </dgm:pt>
    <dgm:pt modelId="{F6B53C21-29C6-411B-8567-3A6901DBD944}" type="sibTrans" cxnId="{DA120BAD-75FE-4D63-A9A6-77EC19EF17A0}">
      <dgm:prSet/>
      <dgm:spPr/>
      <dgm:t>
        <a:bodyPr/>
        <a:lstStyle/>
        <a:p>
          <a:endParaRPr lang="it-IT"/>
        </a:p>
      </dgm:t>
    </dgm:pt>
    <dgm:pt modelId="{5EED4A0C-2E06-4531-8D22-9CEA98748577}">
      <dgm:prSet phldrT="[Tes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it-IT" sz="1800" dirty="0"/>
            <a:t>Image </a:t>
          </a:r>
          <a:r>
            <a:rPr lang="it-IT" sz="1800" dirty="0" err="1"/>
            <a:t>enhancement</a:t>
          </a:r>
          <a:endParaRPr lang="it-IT" sz="1800" dirty="0"/>
        </a:p>
      </dgm:t>
    </dgm:pt>
    <dgm:pt modelId="{22A822FC-A5E1-461D-85D2-DFFEFC684E6C}" type="parTrans" cxnId="{4F440D7A-DA83-4A91-B04B-933C2A4CEC95}">
      <dgm:prSet/>
      <dgm:spPr/>
      <dgm:t>
        <a:bodyPr/>
        <a:lstStyle/>
        <a:p>
          <a:endParaRPr lang="it-IT"/>
        </a:p>
      </dgm:t>
    </dgm:pt>
    <dgm:pt modelId="{6C25E08F-9403-40F8-81E4-0415DF0242FD}" type="sibTrans" cxnId="{4F440D7A-DA83-4A91-B04B-933C2A4CEC95}">
      <dgm:prSet/>
      <dgm:spPr/>
      <dgm:t>
        <a:bodyPr/>
        <a:lstStyle/>
        <a:p>
          <a:endParaRPr lang="it-IT"/>
        </a:p>
      </dgm:t>
    </dgm:pt>
    <dgm:pt modelId="{617F22DA-058D-40DA-BB53-3B49B9B7587D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it-IT" b="1" dirty="0" err="1">
              <a:solidFill>
                <a:schemeClr val="tx1"/>
              </a:solidFill>
            </a:rPr>
            <a:t>QGis</a:t>
          </a:r>
          <a:endParaRPr lang="it-IT" b="1" dirty="0">
            <a:solidFill>
              <a:schemeClr val="tx1"/>
            </a:solidFill>
          </a:endParaRPr>
        </a:p>
      </dgm:t>
    </dgm:pt>
    <dgm:pt modelId="{EC4A15DB-7408-40DA-AF1A-8B1980616EA0}" type="parTrans" cxnId="{FA8D9168-63FA-474E-AA9F-B30F9FEB796C}">
      <dgm:prSet/>
      <dgm:spPr/>
      <dgm:t>
        <a:bodyPr/>
        <a:lstStyle/>
        <a:p>
          <a:endParaRPr lang="it-IT"/>
        </a:p>
      </dgm:t>
    </dgm:pt>
    <dgm:pt modelId="{169C7461-BFB0-4CD7-B1AB-9F1B60A82D96}" type="sibTrans" cxnId="{FA8D9168-63FA-474E-AA9F-B30F9FEB796C}">
      <dgm:prSet/>
      <dgm:spPr/>
      <dgm:t>
        <a:bodyPr/>
        <a:lstStyle/>
        <a:p>
          <a:endParaRPr lang="it-IT"/>
        </a:p>
      </dgm:t>
    </dgm:pt>
    <dgm:pt modelId="{ED7FDFDB-EABD-488F-A551-F070D90049EF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it-IT" b="1" dirty="0" err="1">
              <a:solidFill>
                <a:schemeClr val="tx1"/>
              </a:solidFill>
            </a:rPr>
            <a:t>RStudio</a:t>
          </a:r>
          <a:endParaRPr lang="it-IT" b="1" dirty="0">
            <a:solidFill>
              <a:schemeClr val="tx1"/>
            </a:solidFill>
          </a:endParaRPr>
        </a:p>
      </dgm:t>
    </dgm:pt>
    <dgm:pt modelId="{BD6848A6-C26E-4EA6-B6A7-0973830F15D3}" type="parTrans" cxnId="{83982E88-4053-42B8-A0FA-4ECE1A37BF97}">
      <dgm:prSet/>
      <dgm:spPr/>
      <dgm:t>
        <a:bodyPr/>
        <a:lstStyle/>
        <a:p>
          <a:endParaRPr lang="it-IT"/>
        </a:p>
      </dgm:t>
    </dgm:pt>
    <dgm:pt modelId="{A9950D85-CB37-421D-A606-1FAED6ADC021}" type="sibTrans" cxnId="{83982E88-4053-42B8-A0FA-4ECE1A37BF97}">
      <dgm:prSet/>
      <dgm:spPr/>
      <dgm:t>
        <a:bodyPr/>
        <a:lstStyle/>
        <a:p>
          <a:endParaRPr lang="it-IT"/>
        </a:p>
      </dgm:t>
    </dgm:pt>
    <dgm:pt modelId="{4EBEB5DC-B2DC-44A9-8CE1-EBEEB6E515AC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it-IT" b="1" dirty="0" err="1">
              <a:solidFill>
                <a:schemeClr val="tx1"/>
              </a:solidFill>
            </a:rPr>
            <a:t>QGis</a:t>
          </a:r>
          <a:endParaRPr lang="it-IT" b="1" dirty="0">
            <a:solidFill>
              <a:schemeClr val="tx1"/>
            </a:solidFill>
          </a:endParaRPr>
        </a:p>
      </dgm:t>
    </dgm:pt>
    <dgm:pt modelId="{D7A4F9DF-D980-4900-84E2-88DA2212B86D}" type="parTrans" cxnId="{D14261DB-E53B-473D-B392-A545F2A46724}">
      <dgm:prSet/>
      <dgm:spPr/>
      <dgm:t>
        <a:bodyPr/>
        <a:lstStyle/>
        <a:p>
          <a:endParaRPr lang="it-IT"/>
        </a:p>
      </dgm:t>
    </dgm:pt>
    <dgm:pt modelId="{402C6DC0-950E-4D13-87CD-D151F43425DD}" type="sibTrans" cxnId="{D14261DB-E53B-473D-B392-A545F2A46724}">
      <dgm:prSet/>
      <dgm:spPr/>
      <dgm:t>
        <a:bodyPr/>
        <a:lstStyle/>
        <a:p>
          <a:endParaRPr lang="it-IT"/>
        </a:p>
      </dgm:t>
    </dgm:pt>
    <dgm:pt modelId="{686DF7D9-BD58-407E-A2F8-CD8A7A01A687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it-IT" b="1" dirty="0" err="1">
              <a:solidFill>
                <a:schemeClr val="tx1"/>
              </a:solidFill>
            </a:rPr>
            <a:t>QGis</a:t>
          </a:r>
          <a:endParaRPr lang="it-IT" b="1" dirty="0">
            <a:solidFill>
              <a:schemeClr val="tx1"/>
            </a:solidFill>
          </a:endParaRPr>
        </a:p>
      </dgm:t>
    </dgm:pt>
    <dgm:pt modelId="{0B7208C3-F7C9-4C0A-87D6-6489EFC996F1}" type="parTrans" cxnId="{01EE1723-E2FC-43A7-94E7-547ABEF67214}">
      <dgm:prSet/>
      <dgm:spPr/>
      <dgm:t>
        <a:bodyPr/>
        <a:lstStyle/>
        <a:p>
          <a:endParaRPr lang="it-IT"/>
        </a:p>
      </dgm:t>
    </dgm:pt>
    <dgm:pt modelId="{07051471-CC61-48FD-9FCB-5F8726F823A1}" type="sibTrans" cxnId="{01EE1723-E2FC-43A7-94E7-547ABEF67214}">
      <dgm:prSet/>
      <dgm:spPr/>
      <dgm:t>
        <a:bodyPr/>
        <a:lstStyle/>
        <a:p>
          <a:endParaRPr lang="it-IT"/>
        </a:p>
      </dgm:t>
    </dgm:pt>
    <dgm:pt modelId="{B5C3DCF6-4589-4367-A2C2-D7BF7FB1A152}">
      <dgm:prSet phldrT="[Tes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it-IT" sz="1800" dirty="0"/>
            <a:t>Training samples </a:t>
          </a:r>
          <a:r>
            <a:rPr lang="it-IT" sz="1800" dirty="0" err="1"/>
            <a:t>creation</a:t>
          </a:r>
          <a:endParaRPr lang="it-IT" sz="1800" dirty="0"/>
        </a:p>
      </dgm:t>
    </dgm:pt>
    <dgm:pt modelId="{D38C7C61-24DC-490A-B728-E6133332A58A}" type="parTrans" cxnId="{7C4D74AC-71ED-4489-AA9C-FE9A0F3272F6}">
      <dgm:prSet/>
      <dgm:spPr/>
      <dgm:t>
        <a:bodyPr/>
        <a:lstStyle/>
        <a:p>
          <a:endParaRPr lang="it-IT"/>
        </a:p>
      </dgm:t>
    </dgm:pt>
    <dgm:pt modelId="{237322B4-9F45-4C52-9A38-6141BD3CE868}" type="sibTrans" cxnId="{7C4D74AC-71ED-4489-AA9C-FE9A0F3272F6}">
      <dgm:prSet/>
      <dgm:spPr/>
      <dgm:t>
        <a:bodyPr/>
        <a:lstStyle/>
        <a:p>
          <a:endParaRPr lang="it-IT"/>
        </a:p>
      </dgm:t>
    </dgm:pt>
    <dgm:pt modelId="{FA55DEAD-0A26-4F5F-BFF5-9B8770B00F4E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it-IT" sz="1800" dirty="0"/>
            <a:t>Random </a:t>
          </a:r>
          <a:r>
            <a:rPr lang="it-IT" sz="1800" dirty="0" err="1"/>
            <a:t>Forest</a:t>
          </a:r>
          <a:r>
            <a:rPr lang="it-IT" sz="1800" dirty="0"/>
            <a:t> </a:t>
          </a:r>
          <a:r>
            <a:rPr lang="it-IT" sz="1800" dirty="0" err="1"/>
            <a:t>Classification</a:t>
          </a:r>
          <a:endParaRPr lang="it-IT" sz="1800" dirty="0"/>
        </a:p>
      </dgm:t>
    </dgm:pt>
    <dgm:pt modelId="{B670759A-143F-4240-8750-EEB7613CA051}" type="parTrans" cxnId="{7D54E68A-F4BA-4E7C-B96B-392A1135906D}">
      <dgm:prSet/>
      <dgm:spPr/>
      <dgm:t>
        <a:bodyPr/>
        <a:lstStyle/>
        <a:p>
          <a:endParaRPr lang="it-IT"/>
        </a:p>
      </dgm:t>
    </dgm:pt>
    <dgm:pt modelId="{2EC62CE0-44F7-4687-AC2F-E517E282F7EE}" type="sibTrans" cxnId="{7D54E68A-F4BA-4E7C-B96B-392A1135906D}">
      <dgm:prSet/>
      <dgm:spPr/>
      <dgm:t>
        <a:bodyPr/>
        <a:lstStyle/>
        <a:p>
          <a:endParaRPr lang="it-IT"/>
        </a:p>
      </dgm:t>
    </dgm:pt>
    <dgm:pt modelId="{EF30B609-29AC-4E54-AAED-CD7123EA17C8}">
      <dgm:prSet phldrT="[Tes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it-IT" sz="1800" dirty="0"/>
            <a:t>Post-processing of the </a:t>
          </a:r>
          <a:r>
            <a:rPr lang="it-IT" sz="1800" dirty="0" err="1"/>
            <a:t>classified</a:t>
          </a:r>
          <a:r>
            <a:rPr lang="it-IT" sz="1800" dirty="0"/>
            <a:t> image – </a:t>
          </a:r>
          <a:r>
            <a:rPr lang="it-IT" sz="1800" dirty="0" err="1"/>
            <a:t>Majority</a:t>
          </a:r>
          <a:r>
            <a:rPr lang="it-IT" sz="1800" dirty="0"/>
            <a:t> filter</a:t>
          </a:r>
        </a:p>
      </dgm:t>
    </dgm:pt>
    <dgm:pt modelId="{FE71C306-B8FE-4DA5-989F-805426253E17}" type="parTrans" cxnId="{7858F56A-F7F8-431F-A7F4-1F351D6777F5}">
      <dgm:prSet/>
      <dgm:spPr/>
      <dgm:t>
        <a:bodyPr/>
        <a:lstStyle/>
        <a:p>
          <a:endParaRPr lang="it-IT"/>
        </a:p>
      </dgm:t>
    </dgm:pt>
    <dgm:pt modelId="{C3FB3A56-D13A-4391-A383-C86960D06AF4}" type="sibTrans" cxnId="{7858F56A-F7F8-431F-A7F4-1F351D6777F5}">
      <dgm:prSet/>
      <dgm:spPr/>
      <dgm:t>
        <a:bodyPr/>
        <a:lstStyle/>
        <a:p>
          <a:endParaRPr lang="it-IT"/>
        </a:p>
      </dgm:t>
    </dgm:pt>
    <dgm:pt modelId="{8A86162F-1237-481D-88A3-992488109A74}">
      <dgm:prSet phldrT="[Tes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it-IT" sz="1800" dirty="0"/>
            <a:t>Post processing of the </a:t>
          </a:r>
          <a:r>
            <a:rPr lang="it-IT" sz="1800" dirty="0" err="1"/>
            <a:t>classified</a:t>
          </a:r>
          <a:r>
            <a:rPr lang="it-IT" sz="1800" dirty="0"/>
            <a:t> image - Sieve</a:t>
          </a:r>
        </a:p>
      </dgm:t>
    </dgm:pt>
    <dgm:pt modelId="{F60965D1-DD5A-436E-99F7-CB01E0446B1D}" type="parTrans" cxnId="{8CB8D94B-43F6-43D1-90D3-490DE5CDF342}">
      <dgm:prSet/>
      <dgm:spPr/>
      <dgm:t>
        <a:bodyPr/>
        <a:lstStyle/>
        <a:p>
          <a:endParaRPr lang="it-IT"/>
        </a:p>
      </dgm:t>
    </dgm:pt>
    <dgm:pt modelId="{E57034AC-25D6-4CDF-AB56-E32732CEA645}" type="sibTrans" cxnId="{8CB8D94B-43F6-43D1-90D3-490DE5CDF342}">
      <dgm:prSet/>
      <dgm:spPr/>
      <dgm:t>
        <a:bodyPr/>
        <a:lstStyle/>
        <a:p>
          <a:endParaRPr lang="it-IT"/>
        </a:p>
      </dgm:t>
    </dgm:pt>
    <dgm:pt modelId="{28124122-C44D-46C1-8E7D-C52AB23F3D1A}">
      <dgm:prSet phldrT="[Testo]"/>
      <dgm:spPr>
        <a:solidFill>
          <a:schemeClr val="accent3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it-IT" b="1" dirty="0">
              <a:solidFill>
                <a:schemeClr val="tx1"/>
              </a:solidFill>
            </a:rPr>
            <a:t>Open hub </a:t>
          </a:r>
          <a:r>
            <a:rPr lang="it-IT" b="1" dirty="0" err="1">
              <a:solidFill>
                <a:schemeClr val="tx1"/>
              </a:solidFill>
            </a:rPr>
            <a:t>Sentinel</a:t>
          </a:r>
          <a:r>
            <a:rPr lang="it-IT" b="1" dirty="0">
              <a:solidFill>
                <a:schemeClr val="tx1"/>
              </a:solidFill>
            </a:rPr>
            <a:t> 2</a:t>
          </a:r>
        </a:p>
      </dgm:t>
    </dgm:pt>
    <dgm:pt modelId="{F35A17B0-A9D5-4FB0-8433-7AFE5FE217E7}" type="sibTrans" cxnId="{87145A70-27FA-4854-8267-69C52011904C}">
      <dgm:prSet/>
      <dgm:spPr/>
      <dgm:t>
        <a:bodyPr/>
        <a:lstStyle/>
        <a:p>
          <a:endParaRPr lang="it-IT"/>
        </a:p>
      </dgm:t>
    </dgm:pt>
    <dgm:pt modelId="{27551367-C4EF-401A-BA34-9C703D966539}" type="parTrans" cxnId="{87145A70-27FA-4854-8267-69C52011904C}">
      <dgm:prSet/>
      <dgm:spPr/>
      <dgm:t>
        <a:bodyPr/>
        <a:lstStyle/>
        <a:p>
          <a:endParaRPr lang="it-IT"/>
        </a:p>
      </dgm:t>
    </dgm:pt>
    <dgm:pt modelId="{05ADC865-3D5B-4CFA-8C89-39B1B00CEABA}" type="pres">
      <dgm:prSet presAssocID="{D5397AA9-CD0C-454B-B7A9-536B5D1859EB}" presName="linearFlow" presStyleCnt="0">
        <dgm:presLayoutVars>
          <dgm:dir/>
          <dgm:animLvl val="lvl"/>
          <dgm:resizeHandles val="exact"/>
        </dgm:presLayoutVars>
      </dgm:prSet>
      <dgm:spPr/>
    </dgm:pt>
    <dgm:pt modelId="{53A27F0E-D9C9-4A89-A889-4E4EDE2FC177}" type="pres">
      <dgm:prSet presAssocID="{28124122-C44D-46C1-8E7D-C52AB23F3D1A}" presName="composite" presStyleCnt="0"/>
      <dgm:spPr/>
    </dgm:pt>
    <dgm:pt modelId="{4844C828-0401-4A66-9601-E50DD701CC92}" type="pres">
      <dgm:prSet presAssocID="{28124122-C44D-46C1-8E7D-C52AB23F3D1A}" presName="parentText" presStyleLbl="alignNode1" presStyleIdx="0" presStyleCnt="7" custLinFactNeighborY="92839">
        <dgm:presLayoutVars>
          <dgm:chMax val="1"/>
          <dgm:bulletEnabled val="1"/>
        </dgm:presLayoutVars>
      </dgm:prSet>
      <dgm:spPr/>
    </dgm:pt>
    <dgm:pt modelId="{89A74071-E0AD-4072-AB9D-3C76F74F5B1C}" type="pres">
      <dgm:prSet presAssocID="{28124122-C44D-46C1-8E7D-C52AB23F3D1A}" presName="descendantText" presStyleLbl="alignAcc1" presStyleIdx="0" presStyleCnt="7" custLinFactY="42823" custLinFactNeighborY="100000">
        <dgm:presLayoutVars>
          <dgm:bulletEnabled val="1"/>
        </dgm:presLayoutVars>
      </dgm:prSet>
      <dgm:spPr/>
    </dgm:pt>
    <dgm:pt modelId="{A3124116-A3F0-4575-B54D-EDA630BB9B5C}" type="pres">
      <dgm:prSet presAssocID="{F35A17B0-A9D5-4FB0-8433-7AFE5FE217E7}" presName="sp" presStyleCnt="0"/>
      <dgm:spPr/>
    </dgm:pt>
    <dgm:pt modelId="{8A1379ED-EAB1-4C78-9C42-7114F8FA2C39}" type="pres">
      <dgm:prSet presAssocID="{495BBD98-8946-43DD-A1A7-BB0D8AC15ACF}" presName="composite" presStyleCnt="0"/>
      <dgm:spPr/>
    </dgm:pt>
    <dgm:pt modelId="{7E8A13FE-EC8A-42DE-B6DE-AE10FAB79593}" type="pres">
      <dgm:prSet presAssocID="{495BBD98-8946-43DD-A1A7-BB0D8AC15ACF}" presName="parentText" presStyleLbl="alignNode1" presStyleIdx="1" presStyleCnt="7" custLinFactNeighborY="77015">
        <dgm:presLayoutVars>
          <dgm:chMax val="1"/>
          <dgm:bulletEnabled val="1"/>
        </dgm:presLayoutVars>
      </dgm:prSet>
      <dgm:spPr/>
    </dgm:pt>
    <dgm:pt modelId="{6B404867-74FB-4E88-9DDC-A3B419C92096}" type="pres">
      <dgm:prSet presAssocID="{495BBD98-8946-43DD-A1A7-BB0D8AC15ACF}" presName="descendantText" presStyleLbl="alignAcc1" presStyleIdx="1" presStyleCnt="7" custLinFactY="18479" custLinFactNeighborY="100000">
        <dgm:presLayoutVars>
          <dgm:bulletEnabled val="1"/>
        </dgm:presLayoutVars>
      </dgm:prSet>
      <dgm:spPr/>
    </dgm:pt>
    <dgm:pt modelId="{6B392331-4518-40A9-9668-6DF2FE4D7C40}" type="pres">
      <dgm:prSet presAssocID="{B8AF33D4-E202-4239-B77D-BE27AAEB97CD}" presName="sp" presStyleCnt="0"/>
      <dgm:spPr/>
    </dgm:pt>
    <dgm:pt modelId="{6EB9F61A-A84A-413E-B91A-F9A55A668AD0}" type="pres">
      <dgm:prSet presAssocID="{C8D8D108-1DBB-41F2-8697-95F6CDE459DB}" presName="composite" presStyleCnt="0"/>
      <dgm:spPr/>
    </dgm:pt>
    <dgm:pt modelId="{3F00341B-D39D-411A-B881-1A85A5F76478}" type="pres">
      <dgm:prSet presAssocID="{C8D8D108-1DBB-41F2-8697-95F6CDE459DB}" presName="parentText" presStyleLbl="alignNode1" presStyleIdx="2" presStyleCnt="7" custLinFactNeighborY="62245">
        <dgm:presLayoutVars>
          <dgm:chMax val="1"/>
          <dgm:bulletEnabled val="1"/>
        </dgm:presLayoutVars>
      </dgm:prSet>
      <dgm:spPr/>
    </dgm:pt>
    <dgm:pt modelId="{46E4954C-AF3E-4EA4-8FFE-AB70EA6DF6FF}" type="pres">
      <dgm:prSet presAssocID="{C8D8D108-1DBB-41F2-8697-95F6CDE459DB}" presName="descendantText" presStyleLbl="alignAcc1" presStyleIdx="2" presStyleCnt="7" custLinFactNeighborY="95757">
        <dgm:presLayoutVars>
          <dgm:bulletEnabled val="1"/>
        </dgm:presLayoutVars>
      </dgm:prSet>
      <dgm:spPr/>
    </dgm:pt>
    <dgm:pt modelId="{ABEBE004-AF5A-43BF-BB92-71A347084437}" type="pres">
      <dgm:prSet presAssocID="{F6B53C21-29C6-411B-8567-3A6901DBD944}" presName="sp" presStyleCnt="0"/>
      <dgm:spPr/>
    </dgm:pt>
    <dgm:pt modelId="{9C345238-89AB-4BE8-A9AD-105A33AC46FE}" type="pres">
      <dgm:prSet presAssocID="{617F22DA-058D-40DA-BB53-3B49B9B7587D}" presName="composite" presStyleCnt="0"/>
      <dgm:spPr/>
    </dgm:pt>
    <dgm:pt modelId="{76C2CED0-6E89-4864-BA28-2B4B054C855D}" type="pres">
      <dgm:prSet presAssocID="{617F22DA-058D-40DA-BB53-3B49B9B7587D}" presName="parentText" presStyleLbl="alignNode1" presStyleIdx="3" presStyleCnt="7" custLinFactNeighborY="46420">
        <dgm:presLayoutVars>
          <dgm:chMax val="1"/>
          <dgm:bulletEnabled val="1"/>
        </dgm:presLayoutVars>
      </dgm:prSet>
      <dgm:spPr/>
    </dgm:pt>
    <dgm:pt modelId="{EC73F63F-CC84-4A40-B89D-E6409641074A}" type="pres">
      <dgm:prSet presAssocID="{617F22DA-058D-40DA-BB53-3B49B9B7587D}" presName="descendantText" presStyleLbl="alignAcc1" presStyleIdx="3" presStyleCnt="7" custLinFactNeighborY="71412">
        <dgm:presLayoutVars>
          <dgm:bulletEnabled val="1"/>
        </dgm:presLayoutVars>
      </dgm:prSet>
      <dgm:spPr/>
    </dgm:pt>
    <dgm:pt modelId="{73C2F542-1218-4442-A73D-BF16455E3017}" type="pres">
      <dgm:prSet presAssocID="{169C7461-BFB0-4CD7-B1AB-9F1B60A82D96}" presName="sp" presStyleCnt="0"/>
      <dgm:spPr/>
    </dgm:pt>
    <dgm:pt modelId="{37217109-13E0-43A4-BC93-63C6B1941277}" type="pres">
      <dgm:prSet presAssocID="{ED7FDFDB-EABD-488F-A551-F070D90049EF}" presName="composite" presStyleCnt="0"/>
      <dgm:spPr/>
    </dgm:pt>
    <dgm:pt modelId="{20B59570-06D6-40D0-89AC-F9C9A8C699CB}" type="pres">
      <dgm:prSet presAssocID="{ED7FDFDB-EABD-488F-A551-F070D90049EF}" presName="parentText" presStyleLbl="alignNode1" presStyleIdx="4" presStyleCnt="7" custLinFactNeighborY="31650">
        <dgm:presLayoutVars>
          <dgm:chMax val="1"/>
          <dgm:bulletEnabled val="1"/>
        </dgm:presLayoutVars>
      </dgm:prSet>
      <dgm:spPr/>
    </dgm:pt>
    <dgm:pt modelId="{A42FD305-99DA-4012-A873-3B453A6F6643}" type="pres">
      <dgm:prSet presAssocID="{ED7FDFDB-EABD-488F-A551-F070D90049EF}" presName="descendantText" presStyleLbl="alignAcc1" presStyleIdx="4" presStyleCnt="7" custLinFactNeighborY="48690">
        <dgm:presLayoutVars>
          <dgm:bulletEnabled val="1"/>
        </dgm:presLayoutVars>
      </dgm:prSet>
      <dgm:spPr/>
    </dgm:pt>
    <dgm:pt modelId="{465CBA98-549B-4C21-81F9-A27CC3CE7859}" type="pres">
      <dgm:prSet presAssocID="{A9950D85-CB37-421D-A606-1FAED6ADC021}" presName="sp" presStyleCnt="0"/>
      <dgm:spPr/>
    </dgm:pt>
    <dgm:pt modelId="{C4F5D11A-F4D6-47DA-A43B-2301FC98D633}" type="pres">
      <dgm:prSet presAssocID="{4EBEB5DC-B2DC-44A9-8CE1-EBEEB6E515AC}" presName="composite" presStyleCnt="0"/>
      <dgm:spPr/>
    </dgm:pt>
    <dgm:pt modelId="{17D4E27B-CD50-4390-AD5D-39EC62C94529}" type="pres">
      <dgm:prSet presAssocID="{4EBEB5DC-B2DC-44A9-8CE1-EBEEB6E515AC}" presName="parentText" presStyleLbl="alignNode1" presStyleIdx="5" presStyleCnt="7" custLinFactNeighborY="15825">
        <dgm:presLayoutVars>
          <dgm:chMax val="1"/>
          <dgm:bulletEnabled val="1"/>
        </dgm:presLayoutVars>
      </dgm:prSet>
      <dgm:spPr/>
    </dgm:pt>
    <dgm:pt modelId="{FB61F36B-635F-433B-BE70-F8E144D964DE}" type="pres">
      <dgm:prSet presAssocID="{4EBEB5DC-B2DC-44A9-8CE1-EBEEB6E515AC}" presName="descendantText" presStyleLbl="alignAcc1" presStyleIdx="5" presStyleCnt="7" custLinFactNeighborY="24345">
        <dgm:presLayoutVars>
          <dgm:bulletEnabled val="1"/>
        </dgm:presLayoutVars>
      </dgm:prSet>
      <dgm:spPr/>
    </dgm:pt>
    <dgm:pt modelId="{1E0D1A46-40DD-42F1-AD12-84FD8A157AC5}" type="pres">
      <dgm:prSet presAssocID="{402C6DC0-950E-4D13-87CD-D151F43425DD}" presName="sp" presStyleCnt="0"/>
      <dgm:spPr/>
    </dgm:pt>
    <dgm:pt modelId="{887A6C5A-9DC8-4DC8-8C8D-EE6B00D9540B}" type="pres">
      <dgm:prSet presAssocID="{686DF7D9-BD58-407E-A2F8-CD8A7A01A687}" presName="composite" presStyleCnt="0"/>
      <dgm:spPr/>
    </dgm:pt>
    <dgm:pt modelId="{86534C04-EA39-428A-97B6-E6FABEC8F18C}" type="pres">
      <dgm:prSet presAssocID="{686DF7D9-BD58-407E-A2F8-CD8A7A01A687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70DB8190-794B-4EFE-98B3-7225E56617EB}" type="pres">
      <dgm:prSet presAssocID="{686DF7D9-BD58-407E-A2F8-CD8A7A01A687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78A34002-09AC-45F6-826B-75348069839F}" type="presOf" srcId="{ED7FDFDB-EABD-488F-A551-F070D90049EF}" destId="{20B59570-06D6-40D0-89AC-F9C9A8C699CB}" srcOrd="0" destOrd="0" presId="urn:microsoft.com/office/officeart/2005/8/layout/chevron2"/>
    <dgm:cxn modelId="{55607816-E2B7-48FB-9109-EC3768122961}" type="presOf" srcId="{686DF7D9-BD58-407E-A2F8-CD8A7A01A687}" destId="{86534C04-EA39-428A-97B6-E6FABEC8F18C}" srcOrd="0" destOrd="0" presId="urn:microsoft.com/office/officeart/2005/8/layout/chevron2"/>
    <dgm:cxn modelId="{28FEBE1C-F3B7-4BF4-B602-7E8A4908BE73}" srcId="{D5397AA9-CD0C-454B-B7A9-536B5D1859EB}" destId="{495BBD98-8946-43DD-A1A7-BB0D8AC15ACF}" srcOrd="1" destOrd="0" parTransId="{07912B1C-447C-499E-ABCD-411DFA1A003A}" sibTransId="{B8AF33D4-E202-4239-B77D-BE27AAEB97CD}"/>
    <dgm:cxn modelId="{01EE1723-E2FC-43A7-94E7-547ABEF67214}" srcId="{D5397AA9-CD0C-454B-B7A9-536B5D1859EB}" destId="{686DF7D9-BD58-407E-A2F8-CD8A7A01A687}" srcOrd="6" destOrd="0" parTransId="{0B7208C3-F7C9-4C0A-87D6-6489EFC996F1}" sibTransId="{07051471-CC61-48FD-9FCB-5F8726F823A1}"/>
    <dgm:cxn modelId="{A97CD02F-A44C-40CC-B54F-3973BFF17A12}" type="presOf" srcId="{28124122-C44D-46C1-8E7D-C52AB23F3D1A}" destId="{4844C828-0401-4A66-9601-E50DD701CC92}" srcOrd="0" destOrd="0" presId="urn:microsoft.com/office/officeart/2005/8/layout/chevron2"/>
    <dgm:cxn modelId="{682DCE33-A2F3-44B8-BF00-C17236CA44D4}" type="presOf" srcId="{C8D8D108-1DBB-41F2-8697-95F6CDE459DB}" destId="{3F00341B-D39D-411A-B881-1A85A5F76478}" srcOrd="0" destOrd="0" presId="urn:microsoft.com/office/officeart/2005/8/layout/chevron2"/>
    <dgm:cxn modelId="{C688EA3C-12DA-4F42-90FA-CDEEF2B1A768}" type="presOf" srcId="{5EED4A0C-2E06-4531-8D22-9CEA98748577}" destId="{46E4954C-AF3E-4EA4-8FFE-AB70EA6DF6FF}" srcOrd="0" destOrd="0" presId="urn:microsoft.com/office/officeart/2005/8/layout/chevron2"/>
    <dgm:cxn modelId="{C93F0461-C89D-496D-AFA4-66D6DB7B30AC}" type="presOf" srcId="{FA55DEAD-0A26-4F5F-BFF5-9B8770B00F4E}" destId="{A42FD305-99DA-4012-A873-3B453A6F6643}" srcOrd="0" destOrd="0" presId="urn:microsoft.com/office/officeart/2005/8/layout/chevron2"/>
    <dgm:cxn modelId="{FA8D9168-63FA-474E-AA9F-B30F9FEB796C}" srcId="{D5397AA9-CD0C-454B-B7A9-536B5D1859EB}" destId="{617F22DA-058D-40DA-BB53-3B49B9B7587D}" srcOrd="3" destOrd="0" parTransId="{EC4A15DB-7408-40DA-AF1A-8B1980616EA0}" sibTransId="{169C7461-BFB0-4CD7-B1AB-9F1B60A82D96}"/>
    <dgm:cxn modelId="{7858F56A-F7F8-431F-A7F4-1F351D6777F5}" srcId="{4EBEB5DC-B2DC-44A9-8CE1-EBEEB6E515AC}" destId="{EF30B609-29AC-4E54-AAED-CD7123EA17C8}" srcOrd="0" destOrd="0" parTransId="{FE71C306-B8FE-4DA5-989F-805426253E17}" sibTransId="{C3FB3A56-D13A-4391-A383-C86960D06AF4}"/>
    <dgm:cxn modelId="{8CB8D94B-43F6-43D1-90D3-490DE5CDF342}" srcId="{686DF7D9-BD58-407E-A2F8-CD8A7A01A687}" destId="{8A86162F-1237-481D-88A3-992488109A74}" srcOrd="0" destOrd="0" parTransId="{F60965D1-DD5A-436E-99F7-CB01E0446B1D}" sibTransId="{E57034AC-25D6-4CDF-AB56-E32732CEA645}"/>
    <dgm:cxn modelId="{CE6E266C-AB2D-498E-AD6B-736789B7A436}" type="presOf" srcId="{4EBEB5DC-B2DC-44A9-8CE1-EBEEB6E515AC}" destId="{17D4E27B-CD50-4390-AD5D-39EC62C94529}" srcOrd="0" destOrd="0" presId="urn:microsoft.com/office/officeart/2005/8/layout/chevron2"/>
    <dgm:cxn modelId="{87145A70-27FA-4854-8267-69C52011904C}" srcId="{D5397AA9-CD0C-454B-B7A9-536B5D1859EB}" destId="{28124122-C44D-46C1-8E7D-C52AB23F3D1A}" srcOrd="0" destOrd="0" parTransId="{27551367-C4EF-401A-BA34-9C703D966539}" sibTransId="{F35A17B0-A9D5-4FB0-8433-7AFE5FE217E7}"/>
    <dgm:cxn modelId="{D2D23F52-353A-4D4F-8D1D-DE775C32D187}" type="presOf" srcId="{EF30B609-29AC-4E54-AAED-CD7123EA17C8}" destId="{FB61F36B-635F-433B-BE70-F8E144D964DE}" srcOrd="0" destOrd="0" presId="urn:microsoft.com/office/officeart/2005/8/layout/chevron2"/>
    <dgm:cxn modelId="{9B5FCC58-3172-4BB0-BC21-171859FC5B14}" type="presOf" srcId="{495BBD98-8946-43DD-A1A7-BB0D8AC15ACF}" destId="{7E8A13FE-EC8A-42DE-B6DE-AE10FAB79593}" srcOrd="0" destOrd="0" presId="urn:microsoft.com/office/officeart/2005/8/layout/chevron2"/>
    <dgm:cxn modelId="{4F440D7A-DA83-4A91-B04B-933C2A4CEC95}" srcId="{C8D8D108-1DBB-41F2-8697-95F6CDE459DB}" destId="{5EED4A0C-2E06-4531-8D22-9CEA98748577}" srcOrd="0" destOrd="0" parTransId="{22A822FC-A5E1-461D-85D2-DFFEFC684E6C}" sibTransId="{6C25E08F-9403-40F8-81E4-0415DF0242FD}"/>
    <dgm:cxn modelId="{83982E88-4053-42B8-A0FA-4ECE1A37BF97}" srcId="{D5397AA9-CD0C-454B-B7A9-536B5D1859EB}" destId="{ED7FDFDB-EABD-488F-A551-F070D90049EF}" srcOrd="4" destOrd="0" parTransId="{BD6848A6-C26E-4EA6-B6A7-0973830F15D3}" sibTransId="{A9950D85-CB37-421D-A606-1FAED6ADC021}"/>
    <dgm:cxn modelId="{7D54E68A-F4BA-4E7C-B96B-392A1135906D}" srcId="{ED7FDFDB-EABD-488F-A551-F070D90049EF}" destId="{FA55DEAD-0A26-4F5F-BFF5-9B8770B00F4E}" srcOrd="0" destOrd="0" parTransId="{B670759A-143F-4240-8750-EEB7613CA051}" sibTransId="{2EC62CE0-44F7-4687-AC2F-E517E282F7EE}"/>
    <dgm:cxn modelId="{9B48EB92-8A77-4367-A08A-4BF10F1A08FB}" type="presOf" srcId="{21CF0251-82D5-4790-BA26-54FEAE3FAA88}" destId="{89A74071-E0AD-4072-AB9D-3C76F74F5B1C}" srcOrd="0" destOrd="0" presId="urn:microsoft.com/office/officeart/2005/8/layout/chevron2"/>
    <dgm:cxn modelId="{6FE04494-C0CC-4186-84E7-DFA5C3E0929C}" srcId="{495BBD98-8946-43DD-A1A7-BB0D8AC15ACF}" destId="{BFDF57EE-CA90-44EA-90D7-708F9EB5816B}" srcOrd="0" destOrd="0" parTransId="{3B12BBA1-FE89-4B0A-B812-7FE9930A908E}" sibTransId="{0A8BB7C8-3C42-49A1-95D6-137ADE926CB4}"/>
    <dgm:cxn modelId="{478A0196-25BF-440B-A009-E97AC03D1A02}" type="presOf" srcId="{BFDF57EE-CA90-44EA-90D7-708F9EB5816B}" destId="{6B404867-74FB-4E88-9DDC-A3B419C92096}" srcOrd="0" destOrd="0" presId="urn:microsoft.com/office/officeart/2005/8/layout/chevron2"/>
    <dgm:cxn modelId="{2B44B098-6651-4F8A-ACA5-AC99552DCE06}" srcId="{28124122-C44D-46C1-8E7D-C52AB23F3D1A}" destId="{21CF0251-82D5-4790-BA26-54FEAE3FAA88}" srcOrd="0" destOrd="0" parTransId="{AE2D6277-1AF3-49AB-8CE5-8080CC707962}" sibTransId="{4CAAA8C4-879A-44F5-B3A0-511048D8D9A1}"/>
    <dgm:cxn modelId="{C59014A8-2EEF-4A1D-8438-4FE6F0FA6D64}" type="presOf" srcId="{617F22DA-058D-40DA-BB53-3B49B9B7587D}" destId="{76C2CED0-6E89-4864-BA28-2B4B054C855D}" srcOrd="0" destOrd="0" presId="urn:microsoft.com/office/officeart/2005/8/layout/chevron2"/>
    <dgm:cxn modelId="{7C4D74AC-71ED-4489-AA9C-FE9A0F3272F6}" srcId="{617F22DA-058D-40DA-BB53-3B49B9B7587D}" destId="{B5C3DCF6-4589-4367-A2C2-D7BF7FB1A152}" srcOrd="0" destOrd="0" parTransId="{D38C7C61-24DC-490A-B728-E6133332A58A}" sibTransId="{237322B4-9F45-4C52-9A38-6141BD3CE868}"/>
    <dgm:cxn modelId="{DA120BAD-75FE-4D63-A9A6-77EC19EF17A0}" srcId="{D5397AA9-CD0C-454B-B7A9-536B5D1859EB}" destId="{C8D8D108-1DBB-41F2-8697-95F6CDE459DB}" srcOrd="2" destOrd="0" parTransId="{9C2F8154-7025-4386-AB42-409E0E7599D6}" sibTransId="{F6B53C21-29C6-411B-8567-3A6901DBD944}"/>
    <dgm:cxn modelId="{74EC6BAF-BA3A-464E-85A1-BC0FA4F3AA75}" type="presOf" srcId="{D5397AA9-CD0C-454B-B7A9-536B5D1859EB}" destId="{05ADC865-3D5B-4CFA-8C89-39B1B00CEABA}" srcOrd="0" destOrd="0" presId="urn:microsoft.com/office/officeart/2005/8/layout/chevron2"/>
    <dgm:cxn modelId="{37060BB3-DC3B-4158-B80D-53CECBA8AE6B}" type="presOf" srcId="{B5C3DCF6-4589-4367-A2C2-D7BF7FB1A152}" destId="{EC73F63F-CC84-4A40-B89D-E6409641074A}" srcOrd="0" destOrd="0" presId="urn:microsoft.com/office/officeart/2005/8/layout/chevron2"/>
    <dgm:cxn modelId="{3DC0E7C3-CD1F-44E5-BFBC-9E270F006BBD}" type="presOf" srcId="{8A86162F-1237-481D-88A3-992488109A74}" destId="{70DB8190-794B-4EFE-98B3-7225E56617EB}" srcOrd="0" destOrd="0" presId="urn:microsoft.com/office/officeart/2005/8/layout/chevron2"/>
    <dgm:cxn modelId="{D14261DB-E53B-473D-B392-A545F2A46724}" srcId="{D5397AA9-CD0C-454B-B7A9-536B5D1859EB}" destId="{4EBEB5DC-B2DC-44A9-8CE1-EBEEB6E515AC}" srcOrd="5" destOrd="0" parTransId="{D7A4F9DF-D980-4900-84E2-88DA2212B86D}" sibTransId="{402C6DC0-950E-4D13-87CD-D151F43425DD}"/>
    <dgm:cxn modelId="{E407D759-3C84-4B57-88E8-4ABAB714A4F1}" type="presParOf" srcId="{05ADC865-3D5B-4CFA-8C89-39B1B00CEABA}" destId="{53A27F0E-D9C9-4A89-A889-4E4EDE2FC177}" srcOrd="0" destOrd="0" presId="urn:microsoft.com/office/officeart/2005/8/layout/chevron2"/>
    <dgm:cxn modelId="{E2DC5577-B50A-4D62-87A7-5DC83314C337}" type="presParOf" srcId="{53A27F0E-D9C9-4A89-A889-4E4EDE2FC177}" destId="{4844C828-0401-4A66-9601-E50DD701CC92}" srcOrd="0" destOrd="0" presId="urn:microsoft.com/office/officeart/2005/8/layout/chevron2"/>
    <dgm:cxn modelId="{64861A98-5EB9-462E-9163-7ACFE2BD1CE8}" type="presParOf" srcId="{53A27F0E-D9C9-4A89-A889-4E4EDE2FC177}" destId="{89A74071-E0AD-4072-AB9D-3C76F74F5B1C}" srcOrd="1" destOrd="0" presId="urn:microsoft.com/office/officeart/2005/8/layout/chevron2"/>
    <dgm:cxn modelId="{74C9CB64-C850-489A-A02B-F8579935BB3D}" type="presParOf" srcId="{05ADC865-3D5B-4CFA-8C89-39B1B00CEABA}" destId="{A3124116-A3F0-4575-B54D-EDA630BB9B5C}" srcOrd="1" destOrd="0" presId="urn:microsoft.com/office/officeart/2005/8/layout/chevron2"/>
    <dgm:cxn modelId="{24B2BD76-72DA-4752-B668-E487EBF65999}" type="presParOf" srcId="{05ADC865-3D5B-4CFA-8C89-39B1B00CEABA}" destId="{8A1379ED-EAB1-4C78-9C42-7114F8FA2C39}" srcOrd="2" destOrd="0" presId="urn:microsoft.com/office/officeart/2005/8/layout/chevron2"/>
    <dgm:cxn modelId="{5A9AC054-5EED-44FF-8C80-AD04CF1839DC}" type="presParOf" srcId="{8A1379ED-EAB1-4C78-9C42-7114F8FA2C39}" destId="{7E8A13FE-EC8A-42DE-B6DE-AE10FAB79593}" srcOrd="0" destOrd="0" presId="urn:microsoft.com/office/officeart/2005/8/layout/chevron2"/>
    <dgm:cxn modelId="{DDBC1888-040C-4A1C-892E-C5722D4A3EEB}" type="presParOf" srcId="{8A1379ED-EAB1-4C78-9C42-7114F8FA2C39}" destId="{6B404867-74FB-4E88-9DDC-A3B419C92096}" srcOrd="1" destOrd="0" presId="urn:microsoft.com/office/officeart/2005/8/layout/chevron2"/>
    <dgm:cxn modelId="{72F9F5B9-25CD-46F4-B1C3-D78F97E163D9}" type="presParOf" srcId="{05ADC865-3D5B-4CFA-8C89-39B1B00CEABA}" destId="{6B392331-4518-40A9-9668-6DF2FE4D7C40}" srcOrd="3" destOrd="0" presId="urn:microsoft.com/office/officeart/2005/8/layout/chevron2"/>
    <dgm:cxn modelId="{2E8F99ED-DAB5-4CEA-85E5-0E297A23D775}" type="presParOf" srcId="{05ADC865-3D5B-4CFA-8C89-39B1B00CEABA}" destId="{6EB9F61A-A84A-413E-B91A-F9A55A668AD0}" srcOrd="4" destOrd="0" presId="urn:microsoft.com/office/officeart/2005/8/layout/chevron2"/>
    <dgm:cxn modelId="{B91FDC97-E343-4A2E-AB97-D07C6F87D06A}" type="presParOf" srcId="{6EB9F61A-A84A-413E-B91A-F9A55A668AD0}" destId="{3F00341B-D39D-411A-B881-1A85A5F76478}" srcOrd="0" destOrd="0" presId="urn:microsoft.com/office/officeart/2005/8/layout/chevron2"/>
    <dgm:cxn modelId="{4BA57EA5-9045-4773-BBD6-7A0D89F9B4EA}" type="presParOf" srcId="{6EB9F61A-A84A-413E-B91A-F9A55A668AD0}" destId="{46E4954C-AF3E-4EA4-8FFE-AB70EA6DF6FF}" srcOrd="1" destOrd="0" presId="urn:microsoft.com/office/officeart/2005/8/layout/chevron2"/>
    <dgm:cxn modelId="{B43A7655-8ADA-4573-BE08-3B7B136675A1}" type="presParOf" srcId="{05ADC865-3D5B-4CFA-8C89-39B1B00CEABA}" destId="{ABEBE004-AF5A-43BF-BB92-71A347084437}" srcOrd="5" destOrd="0" presId="urn:microsoft.com/office/officeart/2005/8/layout/chevron2"/>
    <dgm:cxn modelId="{F39B78FD-7EB0-4AF5-8B3E-01A7D0ECFEE4}" type="presParOf" srcId="{05ADC865-3D5B-4CFA-8C89-39B1B00CEABA}" destId="{9C345238-89AB-4BE8-A9AD-105A33AC46FE}" srcOrd="6" destOrd="0" presId="urn:microsoft.com/office/officeart/2005/8/layout/chevron2"/>
    <dgm:cxn modelId="{5CBCEC9B-E8BD-4053-81DC-BF939987C640}" type="presParOf" srcId="{9C345238-89AB-4BE8-A9AD-105A33AC46FE}" destId="{76C2CED0-6E89-4864-BA28-2B4B054C855D}" srcOrd="0" destOrd="0" presId="urn:microsoft.com/office/officeart/2005/8/layout/chevron2"/>
    <dgm:cxn modelId="{2A721D3A-17E5-432B-903E-C37B45E194F4}" type="presParOf" srcId="{9C345238-89AB-4BE8-A9AD-105A33AC46FE}" destId="{EC73F63F-CC84-4A40-B89D-E6409641074A}" srcOrd="1" destOrd="0" presId="urn:microsoft.com/office/officeart/2005/8/layout/chevron2"/>
    <dgm:cxn modelId="{380BF26C-7CB0-4E1D-93EF-A3AE718EBF9D}" type="presParOf" srcId="{05ADC865-3D5B-4CFA-8C89-39B1B00CEABA}" destId="{73C2F542-1218-4442-A73D-BF16455E3017}" srcOrd="7" destOrd="0" presId="urn:microsoft.com/office/officeart/2005/8/layout/chevron2"/>
    <dgm:cxn modelId="{86B6CE77-7061-4CFB-9465-C77F292F52FD}" type="presParOf" srcId="{05ADC865-3D5B-4CFA-8C89-39B1B00CEABA}" destId="{37217109-13E0-43A4-BC93-63C6B1941277}" srcOrd="8" destOrd="0" presId="urn:microsoft.com/office/officeart/2005/8/layout/chevron2"/>
    <dgm:cxn modelId="{A4256D15-DFD3-4BFC-BF6B-4F1531BA5EB0}" type="presParOf" srcId="{37217109-13E0-43A4-BC93-63C6B1941277}" destId="{20B59570-06D6-40D0-89AC-F9C9A8C699CB}" srcOrd="0" destOrd="0" presId="urn:microsoft.com/office/officeart/2005/8/layout/chevron2"/>
    <dgm:cxn modelId="{244BBF8D-31F5-4783-8368-61664406E151}" type="presParOf" srcId="{37217109-13E0-43A4-BC93-63C6B1941277}" destId="{A42FD305-99DA-4012-A873-3B453A6F6643}" srcOrd="1" destOrd="0" presId="urn:microsoft.com/office/officeart/2005/8/layout/chevron2"/>
    <dgm:cxn modelId="{8EA54542-49B2-4A6D-AC44-C3B457E9661A}" type="presParOf" srcId="{05ADC865-3D5B-4CFA-8C89-39B1B00CEABA}" destId="{465CBA98-549B-4C21-81F9-A27CC3CE7859}" srcOrd="9" destOrd="0" presId="urn:microsoft.com/office/officeart/2005/8/layout/chevron2"/>
    <dgm:cxn modelId="{BDC25072-55FA-4F3D-A187-D7746EBD3F3F}" type="presParOf" srcId="{05ADC865-3D5B-4CFA-8C89-39B1B00CEABA}" destId="{C4F5D11A-F4D6-47DA-A43B-2301FC98D633}" srcOrd="10" destOrd="0" presId="urn:microsoft.com/office/officeart/2005/8/layout/chevron2"/>
    <dgm:cxn modelId="{6080DF9C-D194-4697-9F90-3B0CE35AD2CE}" type="presParOf" srcId="{C4F5D11A-F4D6-47DA-A43B-2301FC98D633}" destId="{17D4E27B-CD50-4390-AD5D-39EC62C94529}" srcOrd="0" destOrd="0" presId="urn:microsoft.com/office/officeart/2005/8/layout/chevron2"/>
    <dgm:cxn modelId="{023A7C96-D826-408F-82CF-7706AFFF1B01}" type="presParOf" srcId="{C4F5D11A-F4D6-47DA-A43B-2301FC98D633}" destId="{FB61F36B-635F-433B-BE70-F8E144D964DE}" srcOrd="1" destOrd="0" presId="urn:microsoft.com/office/officeart/2005/8/layout/chevron2"/>
    <dgm:cxn modelId="{17C91CC6-2093-4EAD-8153-2818452E663E}" type="presParOf" srcId="{05ADC865-3D5B-4CFA-8C89-39B1B00CEABA}" destId="{1E0D1A46-40DD-42F1-AD12-84FD8A157AC5}" srcOrd="11" destOrd="0" presId="urn:microsoft.com/office/officeart/2005/8/layout/chevron2"/>
    <dgm:cxn modelId="{3073E3A3-1F3F-4E53-B621-E6BCC9D38EF9}" type="presParOf" srcId="{05ADC865-3D5B-4CFA-8C89-39B1B00CEABA}" destId="{887A6C5A-9DC8-4DC8-8C8D-EE6B00D9540B}" srcOrd="12" destOrd="0" presId="urn:microsoft.com/office/officeart/2005/8/layout/chevron2"/>
    <dgm:cxn modelId="{123EBEE1-B475-4ABE-B024-BF36E1172C25}" type="presParOf" srcId="{887A6C5A-9DC8-4DC8-8C8D-EE6B00D9540B}" destId="{86534C04-EA39-428A-97B6-E6FABEC8F18C}" srcOrd="0" destOrd="0" presId="urn:microsoft.com/office/officeart/2005/8/layout/chevron2"/>
    <dgm:cxn modelId="{6AAE2AA2-2CB1-49E9-8993-17C35E8AF387}" type="presParOf" srcId="{887A6C5A-9DC8-4DC8-8C8D-EE6B00D9540B}" destId="{70DB8190-794B-4EFE-98B3-7225E56617E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4C828-0401-4A66-9601-E50DD701CC92}">
      <dsp:nvSpPr>
        <dsp:cNvPr id="0" name=""/>
        <dsp:cNvSpPr/>
      </dsp:nvSpPr>
      <dsp:spPr>
        <a:xfrm rot="5400000">
          <a:off x="-156348" y="1126487"/>
          <a:ext cx="1042320" cy="729624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1000" b="1" kern="1200" dirty="0">
              <a:solidFill>
                <a:schemeClr val="tx1"/>
              </a:solidFill>
            </a:rPr>
            <a:t>Open hub </a:t>
          </a:r>
          <a:r>
            <a:rPr lang="it-IT" sz="1000" b="1" kern="1200" dirty="0" err="1">
              <a:solidFill>
                <a:schemeClr val="tx1"/>
              </a:solidFill>
            </a:rPr>
            <a:t>Sentinel</a:t>
          </a:r>
          <a:r>
            <a:rPr lang="it-IT" sz="1000" b="1" kern="1200" dirty="0">
              <a:solidFill>
                <a:schemeClr val="tx1"/>
              </a:solidFill>
            </a:rPr>
            <a:t> 2</a:t>
          </a:r>
        </a:p>
      </dsp:txBody>
      <dsp:txXfrm rot="-5400000">
        <a:off x="0" y="1334951"/>
        <a:ext cx="729624" cy="312696"/>
      </dsp:txXfrm>
    </dsp:sp>
    <dsp:sp modelId="{89A74071-E0AD-4072-AB9D-3C76F74F5B1C}">
      <dsp:nvSpPr>
        <dsp:cNvPr id="0" name=""/>
        <dsp:cNvSpPr/>
      </dsp:nvSpPr>
      <dsp:spPr>
        <a:xfrm rot="5400000">
          <a:off x="3205255" y="-1505534"/>
          <a:ext cx="677508" cy="56287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Choice of images</a:t>
          </a:r>
        </a:p>
      </dsp:txBody>
      <dsp:txXfrm rot="-5400000">
        <a:off x="729625" y="1003169"/>
        <a:ext cx="5595697" cy="611362"/>
      </dsp:txXfrm>
    </dsp:sp>
    <dsp:sp modelId="{7E8A13FE-EC8A-42DE-B6DE-AE10FAB79593}">
      <dsp:nvSpPr>
        <dsp:cNvPr id="0" name=""/>
        <dsp:cNvSpPr/>
      </dsp:nvSpPr>
      <dsp:spPr>
        <a:xfrm rot="5400000">
          <a:off x="-156348" y="1921871"/>
          <a:ext cx="1042320" cy="729624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1" kern="1200" dirty="0" err="1">
              <a:solidFill>
                <a:schemeClr val="tx1"/>
              </a:solidFill>
            </a:rPr>
            <a:t>QGis</a:t>
          </a:r>
          <a:endParaRPr lang="it-IT" sz="1000" b="1" kern="1200" dirty="0">
            <a:solidFill>
              <a:schemeClr val="tx1"/>
            </a:solidFill>
          </a:endParaRPr>
        </a:p>
      </dsp:txBody>
      <dsp:txXfrm rot="-5400000">
        <a:off x="0" y="2130335"/>
        <a:ext cx="729624" cy="312696"/>
      </dsp:txXfrm>
    </dsp:sp>
    <dsp:sp modelId="{6B404867-74FB-4E88-9DDC-A3B419C92096}">
      <dsp:nvSpPr>
        <dsp:cNvPr id="0" name=""/>
        <dsp:cNvSpPr/>
      </dsp:nvSpPr>
      <dsp:spPr>
        <a:xfrm rot="5400000">
          <a:off x="3205255" y="-710145"/>
          <a:ext cx="677508" cy="56287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Band </a:t>
          </a:r>
          <a:r>
            <a:rPr lang="it-IT" sz="1800" kern="1200" dirty="0" err="1"/>
            <a:t>Stacking</a:t>
          </a:r>
          <a:endParaRPr lang="it-IT" sz="1800" kern="1200" dirty="0"/>
        </a:p>
      </dsp:txBody>
      <dsp:txXfrm rot="-5400000">
        <a:off x="729625" y="1798558"/>
        <a:ext cx="5595697" cy="611362"/>
      </dsp:txXfrm>
    </dsp:sp>
    <dsp:sp modelId="{3F00341B-D39D-411A-B881-1A85A5F76478}">
      <dsp:nvSpPr>
        <dsp:cNvPr id="0" name=""/>
        <dsp:cNvSpPr/>
      </dsp:nvSpPr>
      <dsp:spPr>
        <a:xfrm rot="5400000">
          <a:off x="-156348" y="2728241"/>
          <a:ext cx="1042320" cy="729624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1" kern="1200" dirty="0" err="1">
              <a:solidFill>
                <a:schemeClr val="tx1"/>
              </a:solidFill>
            </a:rPr>
            <a:t>QGis</a:t>
          </a:r>
          <a:endParaRPr lang="it-IT" sz="1000" b="1" kern="1200" dirty="0">
            <a:solidFill>
              <a:schemeClr val="tx1"/>
            </a:solidFill>
          </a:endParaRPr>
        </a:p>
      </dsp:txBody>
      <dsp:txXfrm rot="-5400000">
        <a:off x="0" y="2936705"/>
        <a:ext cx="729624" cy="312696"/>
      </dsp:txXfrm>
    </dsp:sp>
    <dsp:sp modelId="{46E4954C-AF3E-4EA4-8FFE-AB70EA6DF6FF}">
      <dsp:nvSpPr>
        <dsp:cNvPr id="0" name=""/>
        <dsp:cNvSpPr/>
      </dsp:nvSpPr>
      <dsp:spPr>
        <a:xfrm rot="5400000">
          <a:off x="3205255" y="96231"/>
          <a:ext cx="677508" cy="56287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Image </a:t>
          </a:r>
          <a:r>
            <a:rPr lang="it-IT" sz="1800" kern="1200" dirty="0" err="1"/>
            <a:t>enhancement</a:t>
          </a:r>
          <a:endParaRPr lang="it-IT" sz="1800" kern="1200" dirty="0"/>
        </a:p>
      </dsp:txBody>
      <dsp:txXfrm rot="-5400000">
        <a:off x="729625" y="2604935"/>
        <a:ext cx="5595697" cy="611362"/>
      </dsp:txXfrm>
    </dsp:sp>
    <dsp:sp modelId="{76C2CED0-6E89-4864-BA28-2B4B054C855D}">
      <dsp:nvSpPr>
        <dsp:cNvPr id="0" name=""/>
        <dsp:cNvSpPr/>
      </dsp:nvSpPr>
      <dsp:spPr>
        <a:xfrm rot="5400000">
          <a:off x="-156348" y="3523615"/>
          <a:ext cx="1042320" cy="729624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1" kern="1200" dirty="0" err="1">
              <a:solidFill>
                <a:schemeClr val="tx1"/>
              </a:solidFill>
            </a:rPr>
            <a:t>QGis</a:t>
          </a:r>
          <a:endParaRPr lang="it-IT" sz="1000" b="1" kern="1200" dirty="0">
            <a:solidFill>
              <a:schemeClr val="tx1"/>
            </a:solidFill>
          </a:endParaRPr>
        </a:p>
      </dsp:txBody>
      <dsp:txXfrm rot="-5400000">
        <a:off x="0" y="3732079"/>
        <a:ext cx="729624" cy="312696"/>
      </dsp:txXfrm>
    </dsp:sp>
    <dsp:sp modelId="{EC73F63F-CC84-4A40-B89D-E6409641074A}">
      <dsp:nvSpPr>
        <dsp:cNvPr id="0" name=""/>
        <dsp:cNvSpPr/>
      </dsp:nvSpPr>
      <dsp:spPr>
        <a:xfrm rot="5400000">
          <a:off x="3205255" y="891612"/>
          <a:ext cx="677508" cy="56287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Training samples </a:t>
          </a:r>
          <a:r>
            <a:rPr lang="it-IT" sz="1800" kern="1200" dirty="0" err="1"/>
            <a:t>creation</a:t>
          </a:r>
          <a:endParaRPr lang="it-IT" sz="1800" kern="1200" dirty="0"/>
        </a:p>
      </dsp:txBody>
      <dsp:txXfrm rot="-5400000">
        <a:off x="729625" y="3400316"/>
        <a:ext cx="5595697" cy="611362"/>
      </dsp:txXfrm>
    </dsp:sp>
    <dsp:sp modelId="{20B59570-06D6-40D0-89AC-F9C9A8C699CB}">
      <dsp:nvSpPr>
        <dsp:cNvPr id="0" name=""/>
        <dsp:cNvSpPr/>
      </dsp:nvSpPr>
      <dsp:spPr>
        <a:xfrm rot="5400000">
          <a:off x="-156348" y="4329985"/>
          <a:ext cx="1042320" cy="729624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1" kern="1200" dirty="0" err="1">
              <a:solidFill>
                <a:schemeClr val="tx1"/>
              </a:solidFill>
            </a:rPr>
            <a:t>RStudio</a:t>
          </a:r>
          <a:endParaRPr lang="it-IT" sz="1000" b="1" kern="1200" dirty="0">
            <a:solidFill>
              <a:schemeClr val="tx1"/>
            </a:solidFill>
          </a:endParaRPr>
        </a:p>
      </dsp:txBody>
      <dsp:txXfrm rot="-5400000">
        <a:off x="0" y="4538449"/>
        <a:ext cx="729624" cy="312696"/>
      </dsp:txXfrm>
    </dsp:sp>
    <dsp:sp modelId="{A42FD305-99DA-4012-A873-3B453A6F6643}">
      <dsp:nvSpPr>
        <dsp:cNvPr id="0" name=""/>
        <dsp:cNvSpPr/>
      </dsp:nvSpPr>
      <dsp:spPr>
        <a:xfrm rot="5400000">
          <a:off x="3205255" y="1697990"/>
          <a:ext cx="677508" cy="56287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Random </a:t>
          </a:r>
          <a:r>
            <a:rPr lang="it-IT" sz="1800" kern="1200" dirty="0" err="1"/>
            <a:t>Forest</a:t>
          </a:r>
          <a:r>
            <a:rPr lang="it-IT" sz="1800" kern="1200" dirty="0"/>
            <a:t> </a:t>
          </a:r>
          <a:r>
            <a:rPr lang="it-IT" sz="1800" kern="1200" dirty="0" err="1"/>
            <a:t>Classification</a:t>
          </a:r>
          <a:endParaRPr lang="it-IT" sz="1800" kern="1200" dirty="0"/>
        </a:p>
      </dsp:txBody>
      <dsp:txXfrm rot="-5400000">
        <a:off x="729625" y="4206694"/>
        <a:ext cx="5595697" cy="611362"/>
      </dsp:txXfrm>
    </dsp:sp>
    <dsp:sp modelId="{17D4E27B-CD50-4390-AD5D-39EC62C94529}">
      <dsp:nvSpPr>
        <dsp:cNvPr id="0" name=""/>
        <dsp:cNvSpPr/>
      </dsp:nvSpPr>
      <dsp:spPr>
        <a:xfrm rot="5400000">
          <a:off x="-156348" y="5125358"/>
          <a:ext cx="1042320" cy="729624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1" kern="1200" dirty="0" err="1">
              <a:solidFill>
                <a:schemeClr val="tx1"/>
              </a:solidFill>
            </a:rPr>
            <a:t>QGis</a:t>
          </a:r>
          <a:endParaRPr lang="it-IT" sz="1000" b="1" kern="1200" dirty="0">
            <a:solidFill>
              <a:schemeClr val="tx1"/>
            </a:solidFill>
          </a:endParaRPr>
        </a:p>
      </dsp:txBody>
      <dsp:txXfrm rot="-5400000">
        <a:off x="0" y="5333822"/>
        <a:ext cx="729624" cy="312696"/>
      </dsp:txXfrm>
    </dsp:sp>
    <dsp:sp modelId="{FB61F36B-635F-433B-BE70-F8E144D964DE}">
      <dsp:nvSpPr>
        <dsp:cNvPr id="0" name=""/>
        <dsp:cNvSpPr/>
      </dsp:nvSpPr>
      <dsp:spPr>
        <a:xfrm rot="5400000">
          <a:off x="3205255" y="2493371"/>
          <a:ext cx="677508" cy="56287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Post-processing of the </a:t>
          </a:r>
          <a:r>
            <a:rPr lang="it-IT" sz="1800" kern="1200" dirty="0" err="1"/>
            <a:t>classified</a:t>
          </a:r>
          <a:r>
            <a:rPr lang="it-IT" sz="1800" kern="1200" dirty="0"/>
            <a:t> image – </a:t>
          </a:r>
          <a:r>
            <a:rPr lang="it-IT" sz="1800" kern="1200" dirty="0" err="1"/>
            <a:t>Majority</a:t>
          </a:r>
          <a:r>
            <a:rPr lang="it-IT" sz="1800" kern="1200" dirty="0"/>
            <a:t> filter</a:t>
          </a:r>
        </a:p>
      </dsp:txBody>
      <dsp:txXfrm rot="-5400000">
        <a:off x="729625" y="5002075"/>
        <a:ext cx="5595697" cy="611362"/>
      </dsp:txXfrm>
    </dsp:sp>
    <dsp:sp modelId="{86534C04-EA39-428A-97B6-E6FABEC8F18C}">
      <dsp:nvSpPr>
        <dsp:cNvPr id="0" name=""/>
        <dsp:cNvSpPr/>
      </dsp:nvSpPr>
      <dsp:spPr>
        <a:xfrm rot="5400000">
          <a:off x="-156348" y="5920732"/>
          <a:ext cx="1042320" cy="729624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1" kern="1200" dirty="0" err="1">
              <a:solidFill>
                <a:schemeClr val="tx1"/>
              </a:solidFill>
            </a:rPr>
            <a:t>QGis</a:t>
          </a:r>
          <a:endParaRPr lang="it-IT" sz="1000" b="1" kern="1200" dirty="0">
            <a:solidFill>
              <a:schemeClr val="tx1"/>
            </a:solidFill>
          </a:endParaRPr>
        </a:p>
      </dsp:txBody>
      <dsp:txXfrm rot="-5400000">
        <a:off x="0" y="6129196"/>
        <a:ext cx="729624" cy="312696"/>
      </dsp:txXfrm>
    </dsp:sp>
    <dsp:sp modelId="{70DB8190-794B-4EFE-98B3-7225E56617EB}">
      <dsp:nvSpPr>
        <dsp:cNvPr id="0" name=""/>
        <dsp:cNvSpPr/>
      </dsp:nvSpPr>
      <dsp:spPr>
        <a:xfrm rot="5400000">
          <a:off x="3205255" y="3288753"/>
          <a:ext cx="677508" cy="56287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Post processing of the </a:t>
          </a:r>
          <a:r>
            <a:rPr lang="it-IT" sz="1800" kern="1200" dirty="0" err="1"/>
            <a:t>classified</a:t>
          </a:r>
          <a:r>
            <a:rPr lang="it-IT" sz="1800" kern="1200" dirty="0"/>
            <a:t> image - Sieve</a:t>
          </a:r>
        </a:p>
      </dsp:txBody>
      <dsp:txXfrm rot="-5400000">
        <a:off x="729625" y="5797457"/>
        <a:ext cx="5595697" cy="611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FBDB-D6F9-4404-A8AA-84AA56321D3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258BE-62F3-4A91-8CFB-64D63F2922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512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8485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7165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0235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0678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706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6500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835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2393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97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3030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88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391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5804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404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54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4246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8988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976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7647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070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955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46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8229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917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272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6811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1507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84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258BE-62F3-4A91-8CFB-64D63F29228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402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166F435-702B-4AA0-B6F4-EA23F8D8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963DD-9CAF-444B-A288-5EDD2E0537E0}" type="datetime1">
              <a:rPr lang="it-IT" smtClean="0"/>
              <a:t>01/04/2022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38B294-BA39-4ABB-9493-99F0143C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Federica Marotta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C31539-5224-4C4C-8425-41B2D524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133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C79BEF-AEAB-4248-B184-D5208B035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E2C6DE9-0956-40D7-BDFC-3D556B912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CA0343-65FA-4918-AAD3-BA941AD7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FD8B-A4D2-4BBD-BCF0-DFE81592F97F}" type="datetime1">
              <a:rPr lang="it-IT" smtClean="0"/>
              <a:t>01/04/2022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A137E5-DACD-4364-96B6-9AC01B8F2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Federica Marotta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246407-B395-48D1-AD10-7C022A2C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063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7230E4-1331-4071-BB27-F465C328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A52945-4D26-4D50-98C2-967B2801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5A964C-9499-4956-8FE7-F9CD5B7F6B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2F2F2-2F8F-46E3-932E-56A17CB98AA5}" type="datetime1">
              <a:rPr lang="it-IT" smtClean="0"/>
              <a:t>01/04/2022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88FEE3-1FC5-427B-B3E2-BE740C8E6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Federica Marotta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1D307A-831F-40A5-8DEE-3CCB16CB0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10274-F944-41E3-AEE7-5393C55D5B5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7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11" Type="http://schemas.openxmlformats.org/officeDocument/2006/relationships/image" Target="../media/image2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11" Type="http://schemas.openxmlformats.org/officeDocument/2006/relationships/image" Target="../media/image2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4.xml"/><Relationship Id="rId9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.xlsx"/><Relationship Id="rId3" Type="http://schemas.openxmlformats.org/officeDocument/2006/relationships/audio" Target="../media/media15.m4a"/><Relationship Id="rId7" Type="http://schemas.openxmlformats.org/officeDocument/2006/relationships/image" Target="../media/image30.png"/><Relationship Id="rId2" Type="http://schemas.microsoft.com/office/2007/relationships/media" Target="../media/media15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9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6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8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4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9.wdp"/><Relationship Id="rId17" Type="http://schemas.openxmlformats.org/officeDocument/2006/relationships/image" Target="../media/image2.png"/><Relationship Id="rId2" Type="http://schemas.openxmlformats.org/officeDocument/2006/relationships/audio" Target="../media/media25.m4a"/><Relationship Id="rId16" Type="http://schemas.openxmlformats.org/officeDocument/2006/relationships/image" Target="../media/image50.png"/><Relationship Id="rId1" Type="http://schemas.microsoft.com/office/2007/relationships/media" Target="../media/media25.m4a"/><Relationship Id="rId6" Type="http://schemas.microsoft.com/office/2007/relationships/hdphoto" Target="../media/hdphoto7.wdp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45.png"/><Relationship Id="rId1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12" Type="http://schemas.microsoft.com/office/2007/relationships/hdphoto" Target="../media/hdphoto14.wdp"/><Relationship Id="rId17" Type="http://schemas.openxmlformats.org/officeDocument/2006/relationships/image" Target="../media/image2.png"/><Relationship Id="rId2" Type="http://schemas.openxmlformats.org/officeDocument/2006/relationships/audio" Target="../media/media26.m4a"/><Relationship Id="rId16" Type="http://schemas.openxmlformats.org/officeDocument/2006/relationships/image" Target="../media/image58.png"/><Relationship Id="rId1" Type="http://schemas.microsoft.com/office/2007/relationships/media" Target="../media/media26.m4a"/><Relationship Id="rId6" Type="http://schemas.microsoft.com/office/2007/relationships/hdphoto" Target="../media/hdphoto11.wdp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10" Type="http://schemas.microsoft.com/office/2007/relationships/hdphoto" Target="../media/hdphoto13.wdp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53.png"/><Relationship Id="rId1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6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12" Type="http://schemas.openxmlformats.org/officeDocument/2006/relationships/image" Target="../media/image64.jpe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microsoft.com/office/2007/relationships/hdphoto" Target="../media/hdphoto15.wdp"/><Relationship Id="rId11" Type="http://schemas.openxmlformats.org/officeDocument/2006/relationships/image" Target="../media/image63.jpeg"/><Relationship Id="rId5" Type="http://schemas.openxmlformats.org/officeDocument/2006/relationships/image" Target="../media/image59.png"/><Relationship Id="rId15" Type="http://schemas.openxmlformats.org/officeDocument/2006/relationships/image" Target="../media/image2.png"/><Relationship Id="rId10" Type="http://schemas.openxmlformats.org/officeDocument/2006/relationships/image" Target="../media/image62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61.png"/><Relationship Id="rId1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gif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30057C-D5BE-4DEE-817B-707925BAB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6137" y="2156207"/>
            <a:ext cx="9144000" cy="230017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PhD Course: Copernicus Uptake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2400" b="1" dirty="0"/>
              <a:t>Use of satellite images for mapping and monitoring the hydrogeological changes in the framework of the A.M.AL.PI.18 Interreg Cooperation </a:t>
            </a:r>
            <a:r>
              <a:rPr lang="en-US" sz="2400" b="1" dirty="0" err="1"/>
              <a:t>Programme</a:t>
            </a:r>
            <a:r>
              <a:rPr lang="en-US" sz="2400" b="1" dirty="0"/>
              <a:t> </a:t>
            </a:r>
            <a:endParaRPr lang="it-IT" sz="40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E47B27-016E-49D3-8A67-690D3BEFB9A7}"/>
              </a:ext>
            </a:extLst>
          </p:cNvPr>
          <p:cNvSpPr txBox="1"/>
          <p:nvPr/>
        </p:nvSpPr>
        <p:spPr>
          <a:xfrm>
            <a:off x="1177290" y="4978642"/>
            <a:ext cx="9852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t-IT" sz="1800" dirty="0"/>
              <a:t>Federica Marotta – 35° </a:t>
            </a:r>
            <a:r>
              <a:rPr lang="it-IT" sz="1800" dirty="0" err="1"/>
              <a:t>cycle</a:t>
            </a:r>
            <a:endParaRPr lang="it-IT" sz="1800" dirty="0"/>
          </a:p>
          <a:p>
            <a:pPr marL="0" indent="0" algn="ctr">
              <a:buNone/>
            </a:pPr>
            <a:r>
              <a:rPr lang="it-IT" sz="1800" dirty="0"/>
              <a:t>Architecture, </a:t>
            </a:r>
            <a:r>
              <a:rPr lang="it-IT" sz="1800" dirty="0" err="1"/>
              <a:t>Built</a:t>
            </a:r>
            <a:r>
              <a:rPr lang="it-IT" sz="1800" dirty="0"/>
              <a:t> Environment and Construction Engineering (ABC) </a:t>
            </a:r>
            <a:r>
              <a:rPr lang="it-IT" sz="1800" dirty="0" err="1"/>
              <a:t>dept</a:t>
            </a:r>
            <a:r>
              <a:rPr lang="it-IT" sz="1800" dirty="0"/>
              <a:t>.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>
              <a:buNone/>
            </a:pPr>
            <a:r>
              <a:rPr lang="it-IT" sz="1800" dirty="0"/>
              <a:t>Supervisor: Cristiana Achille						        Tutor: Marco </a:t>
            </a:r>
            <a:r>
              <a:rPr lang="it-IT" sz="1800" dirty="0" err="1"/>
              <a:t>Scaioni</a:t>
            </a:r>
            <a:endParaRPr lang="it-IT" sz="1800" dirty="0"/>
          </a:p>
          <a:p>
            <a:pPr marL="0" indent="0">
              <a:buNone/>
            </a:pPr>
            <a:endParaRPr lang="it-IT" sz="1800" dirty="0"/>
          </a:p>
          <a:p>
            <a:pPr marL="0" indent="0" algn="ctr">
              <a:buNone/>
            </a:pPr>
            <a:r>
              <a:rPr lang="it-IT" sz="1200" dirty="0"/>
              <a:t>06 </a:t>
            </a:r>
            <a:r>
              <a:rPr lang="it-IT" sz="1200" dirty="0" err="1"/>
              <a:t>april</a:t>
            </a:r>
            <a:r>
              <a:rPr lang="it-IT" sz="1200" dirty="0"/>
              <a:t> 2022</a:t>
            </a:r>
            <a:endParaRPr lang="it-IT" sz="1100" dirty="0"/>
          </a:p>
        </p:txBody>
      </p:sp>
      <p:cxnSp>
        <p:nvCxnSpPr>
          <p:cNvPr id="7" name="Connettore diritto 4">
            <a:extLst>
              <a:ext uri="{FF2B5EF4-FFF2-40B4-BE49-F238E27FC236}">
                <a16:creationId xmlns:a16="http://schemas.microsoft.com/office/drawing/2014/main" id="{B72FC92D-1C61-422D-B8A5-1F4A9C05954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EB76617C-08EB-465B-AD4D-46505C97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65" y="884811"/>
            <a:ext cx="1448344" cy="106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BC08651-06AD-4C14-8BCC-92E3D16D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1</a:t>
            </a:fld>
            <a:endParaRPr lang="it-IT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096A7C1-2492-4D5A-9789-F307AF7B08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0"/>
    </mc:Choice>
    <mc:Fallback xmlns="">
      <p:transition spd="slow" advTm="15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3">
            <a:extLst>
              <a:ext uri="{FF2B5EF4-FFF2-40B4-BE49-F238E27FC236}">
                <a16:creationId xmlns:a16="http://schemas.microsoft.com/office/drawing/2014/main" id="{CFD6B50A-2E49-40BB-9AA4-A2A049F674E2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BAND STACKING</a:t>
            </a:r>
          </a:p>
          <a:p>
            <a:endParaRPr lang="en-US" sz="1800" b="1" dirty="0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FF750AFD-BEF6-4AED-96A2-C73F09D30A5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990198-17E9-4E98-8A37-235A6B76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10</a:t>
            </a:fld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C4593F6-B035-4619-837F-58D166D3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03" y="2325423"/>
            <a:ext cx="4430388" cy="360237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15F63EC-B3C3-4559-A0CD-F8FC98622640}"/>
              </a:ext>
            </a:extLst>
          </p:cNvPr>
          <p:cNvSpPr txBox="1"/>
          <p:nvPr/>
        </p:nvSpPr>
        <p:spPr>
          <a:xfrm>
            <a:off x="2094186" y="1947470"/>
            <a:ext cx="2154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16/06/2018 TNS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C1044D4-D3D9-4A4F-90EF-E417BEF7F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787" y="2325423"/>
            <a:ext cx="4430388" cy="360237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F6EC939-24B5-4ABF-91A5-BD25CEC2E392}"/>
              </a:ext>
            </a:extLst>
          </p:cNvPr>
          <p:cNvSpPr txBox="1"/>
          <p:nvPr/>
        </p:nvSpPr>
        <p:spPr>
          <a:xfrm>
            <a:off x="8179670" y="1947470"/>
            <a:ext cx="2154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15/06/2021 TNS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2BA9214-193F-4006-B652-249CA5052394}"/>
              </a:ext>
            </a:extLst>
          </p:cNvPr>
          <p:cNvSpPr/>
          <p:nvPr/>
        </p:nvSpPr>
        <p:spPr>
          <a:xfrm>
            <a:off x="977323" y="2941513"/>
            <a:ext cx="1292911" cy="19284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0FD8EF2-7FEC-48C4-B9D3-1509D050B505}"/>
              </a:ext>
            </a:extLst>
          </p:cNvPr>
          <p:cNvSpPr/>
          <p:nvPr/>
        </p:nvSpPr>
        <p:spPr>
          <a:xfrm>
            <a:off x="977323" y="5385697"/>
            <a:ext cx="1292911" cy="505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04A05AB-9ED8-4391-A950-C31BBAA3A780}"/>
              </a:ext>
            </a:extLst>
          </p:cNvPr>
          <p:cNvSpPr/>
          <p:nvPr/>
        </p:nvSpPr>
        <p:spPr>
          <a:xfrm>
            <a:off x="7073317" y="2941513"/>
            <a:ext cx="1292911" cy="19284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673D509-7285-4060-93AB-193A172EC884}"/>
              </a:ext>
            </a:extLst>
          </p:cNvPr>
          <p:cNvSpPr/>
          <p:nvPr/>
        </p:nvSpPr>
        <p:spPr>
          <a:xfrm>
            <a:off x="7073317" y="5385697"/>
            <a:ext cx="1292911" cy="505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1CB0C17-34B5-4078-93E4-A5168239EC97}"/>
              </a:ext>
            </a:extLst>
          </p:cNvPr>
          <p:cNvSpPr txBox="1"/>
          <p:nvPr/>
        </p:nvSpPr>
        <p:spPr>
          <a:xfrm>
            <a:off x="5677733" y="3865002"/>
            <a:ext cx="982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+</a:t>
            </a:r>
            <a:endParaRPr lang="it-IT" b="1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5B082A3-3E94-4E81-89C3-B36DCAF3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6709815-8729-477C-BFDF-8D19412D0688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1F1DB59-8F4B-4483-95BC-2DB31FF61E1A}"/>
              </a:ext>
            </a:extLst>
          </p:cNvPr>
          <p:cNvSpPr txBox="1"/>
          <p:nvPr/>
        </p:nvSpPr>
        <p:spPr>
          <a:xfrm>
            <a:off x="602772" y="2897371"/>
            <a:ext cx="2888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  <a:p>
            <a:r>
              <a:rPr lang="it-IT" sz="1600" dirty="0"/>
              <a:t>2</a:t>
            </a:r>
          </a:p>
          <a:p>
            <a:r>
              <a:rPr lang="it-IT" sz="1600" dirty="0"/>
              <a:t>3</a:t>
            </a:r>
          </a:p>
          <a:p>
            <a:r>
              <a:rPr lang="it-IT" sz="1600" dirty="0"/>
              <a:t>4</a:t>
            </a:r>
          </a:p>
          <a:p>
            <a:r>
              <a:rPr lang="it-IT" sz="1600" dirty="0"/>
              <a:t>5</a:t>
            </a:r>
          </a:p>
          <a:p>
            <a:r>
              <a:rPr lang="it-IT" sz="1600" dirty="0"/>
              <a:t>6</a:t>
            </a:r>
          </a:p>
          <a:p>
            <a:r>
              <a:rPr lang="it-IT" sz="1600" dirty="0"/>
              <a:t>7</a:t>
            </a:r>
          </a:p>
          <a:p>
            <a:r>
              <a:rPr lang="it-IT" sz="1600" dirty="0"/>
              <a:t>8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FDE2F5F-207D-4D72-A467-DE766CC42BB6}"/>
              </a:ext>
            </a:extLst>
          </p:cNvPr>
          <p:cNvSpPr txBox="1"/>
          <p:nvPr/>
        </p:nvSpPr>
        <p:spPr>
          <a:xfrm>
            <a:off x="6641519" y="2897371"/>
            <a:ext cx="3930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11</a:t>
            </a:r>
          </a:p>
          <a:p>
            <a:r>
              <a:rPr lang="it-IT" sz="1600" dirty="0"/>
              <a:t>12</a:t>
            </a:r>
          </a:p>
          <a:p>
            <a:r>
              <a:rPr lang="it-IT" sz="1600" dirty="0"/>
              <a:t>13</a:t>
            </a:r>
          </a:p>
          <a:p>
            <a:r>
              <a:rPr lang="it-IT" sz="1600" dirty="0"/>
              <a:t>14</a:t>
            </a:r>
          </a:p>
          <a:p>
            <a:r>
              <a:rPr lang="it-IT" sz="1600" dirty="0"/>
              <a:t>15</a:t>
            </a:r>
          </a:p>
          <a:p>
            <a:r>
              <a:rPr lang="it-IT" sz="1600" dirty="0"/>
              <a:t>16</a:t>
            </a:r>
          </a:p>
          <a:p>
            <a:r>
              <a:rPr lang="it-IT" sz="1600" dirty="0"/>
              <a:t>17</a:t>
            </a:r>
          </a:p>
          <a:p>
            <a:r>
              <a:rPr lang="it-IT" sz="1600" dirty="0"/>
              <a:t>18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02353E8-9ADC-4787-A5D9-37DBF0E5BDD8}"/>
              </a:ext>
            </a:extLst>
          </p:cNvPr>
          <p:cNvSpPr txBox="1"/>
          <p:nvPr/>
        </p:nvSpPr>
        <p:spPr>
          <a:xfrm>
            <a:off x="602772" y="53411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9</a:t>
            </a:r>
          </a:p>
          <a:p>
            <a:pPr algn="ctr"/>
            <a:r>
              <a:rPr lang="it-IT" sz="1600" dirty="0"/>
              <a:t>10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913A150-F5CC-4B52-A6A5-AAA1C224BB9A}"/>
              </a:ext>
            </a:extLst>
          </p:cNvPr>
          <p:cNvSpPr txBox="1"/>
          <p:nvPr/>
        </p:nvSpPr>
        <p:spPr>
          <a:xfrm>
            <a:off x="6667525" y="53411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19</a:t>
            </a:r>
          </a:p>
          <a:p>
            <a:pPr algn="ctr"/>
            <a:r>
              <a:rPr lang="it-IT" sz="1600" dirty="0"/>
              <a:t>20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8664BD8-72A0-4A7D-8F0E-0286458AE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3"/>
    </mc:Choice>
    <mc:Fallback xmlns="">
      <p:transition spd="slow" advTm="18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3">
            <a:extLst>
              <a:ext uri="{FF2B5EF4-FFF2-40B4-BE49-F238E27FC236}">
                <a16:creationId xmlns:a16="http://schemas.microsoft.com/office/drawing/2014/main" id="{CFD6B50A-2E49-40BB-9AA4-A2A049F674E2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ENHANCEMENT</a:t>
            </a:r>
            <a:endParaRPr lang="en-US" sz="1800" b="1" dirty="0"/>
          </a:p>
          <a:p>
            <a:pPr algn="ctr"/>
            <a:endParaRPr lang="it-IT" sz="1800" dirty="0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FF750AFD-BEF6-4AED-96A2-C73F09D30A5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990198-17E9-4E98-8A37-235A6B76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11</a:t>
            </a:fld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46D1C7-72C5-4FBC-BD66-45C9CFE7C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D3771C-3238-456B-80F4-591388257AF1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15F63EC-B3C3-4559-A0CD-F8FC98622640}"/>
              </a:ext>
            </a:extLst>
          </p:cNvPr>
          <p:cNvSpPr txBox="1"/>
          <p:nvPr/>
        </p:nvSpPr>
        <p:spPr>
          <a:xfrm>
            <a:off x="1087822" y="1754677"/>
            <a:ext cx="4388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Multi-</a:t>
            </a:r>
            <a:r>
              <a:rPr lang="it-IT" dirty="0" err="1"/>
              <a:t>temporal</a:t>
            </a:r>
            <a:r>
              <a:rPr lang="it-IT" dirty="0"/>
              <a:t> false color composite: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Red band: Band 19 </a:t>
            </a:r>
            <a:r>
              <a:rPr lang="it-IT" b="1" dirty="0"/>
              <a:t>(SWIR1 – date 2*)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Green band: Band 9 </a:t>
            </a:r>
            <a:r>
              <a:rPr lang="it-IT" b="1" dirty="0"/>
              <a:t>(SWIR1 – date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Blue band: Band 11 </a:t>
            </a:r>
            <a:r>
              <a:rPr lang="it-IT" b="1" dirty="0"/>
              <a:t>(Blue – date 2)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6A61F9D-844E-49E2-9C92-FE8942BDBD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655"/>
          <a:stretch/>
        </p:blipFill>
        <p:spPr>
          <a:xfrm>
            <a:off x="1087822" y="3374035"/>
            <a:ext cx="2874669" cy="34308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6F72315-BFC5-4CE8-A5D9-F0569E08C7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48770"/>
          <a:stretch/>
        </p:blipFill>
        <p:spPr>
          <a:xfrm>
            <a:off x="4608787" y="3374035"/>
            <a:ext cx="2874669" cy="34308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FC6D25A-A26E-4BBF-9BDC-6989761CC2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48641"/>
          <a:stretch/>
        </p:blipFill>
        <p:spPr>
          <a:xfrm>
            <a:off x="8097261" y="3374035"/>
            <a:ext cx="2874669" cy="34308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C1674AE-9192-4D8F-A6AD-FDF0ACE17143}"/>
              </a:ext>
            </a:extLst>
          </p:cNvPr>
          <p:cNvSpPr txBox="1"/>
          <p:nvPr/>
        </p:nvSpPr>
        <p:spPr>
          <a:xfrm>
            <a:off x="8610600" y="973727"/>
            <a:ext cx="23674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100" dirty="0"/>
              <a:t>* Date 1= 16/06/2018</a:t>
            </a:r>
          </a:p>
          <a:p>
            <a:pPr algn="r"/>
            <a:r>
              <a:rPr lang="it-IT" sz="1100" dirty="0"/>
              <a:t>   Date 2= 15/06/2021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8999F76-AAD4-4E61-B334-1853A5BDDA24}"/>
              </a:ext>
            </a:extLst>
          </p:cNvPr>
          <p:cNvSpPr txBox="1"/>
          <p:nvPr/>
        </p:nvSpPr>
        <p:spPr>
          <a:xfrm>
            <a:off x="4912271" y="3005469"/>
            <a:ext cx="236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u="sng" dirty="0"/>
              <a:t>Date 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10DE6E4-CABA-4897-950F-199748A93CC4}"/>
              </a:ext>
            </a:extLst>
          </p:cNvPr>
          <p:cNvSpPr txBox="1"/>
          <p:nvPr/>
        </p:nvSpPr>
        <p:spPr>
          <a:xfrm>
            <a:off x="8350866" y="3005469"/>
            <a:ext cx="236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u="sng" dirty="0"/>
              <a:t>Date 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B969799-320A-4A3D-8890-E5E5186B2E8D}"/>
              </a:ext>
            </a:extLst>
          </p:cNvPr>
          <p:cNvSpPr txBox="1"/>
          <p:nvPr/>
        </p:nvSpPr>
        <p:spPr>
          <a:xfrm>
            <a:off x="6556181" y="2034280"/>
            <a:ext cx="30821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Creation of </a:t>
            </a:r>
            <a:r>
              <a:rPr lang="it-IT" b="1" dirty="0" err="1"/>
              <a:t>Savogno</a:t>
            </a:r>
            <a:r>
              <a:rPr lang="it-IT" b="1" dirty="0"/>
              <a:t>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New </a:t>
            </a:r>
            <a:r>
              <a:rPr lang="it-IT" b="1" dirty="0" err="1"/>
              <a:t>cultivated</a:t>
            </a:r>
            <a:r>
              <a:rPr lang="it-IT" b="1" dirty="0"/>
              <a:t> field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B0D96F0-DC0F-43A1-B126-47121B6CB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5"/>
    </mc:Choice>
    <mc:Fallback xmlns="">
      <p:transition spd="slow" advTm="26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3">
            <a:extLst>
              <a:ext uri="{FF2B5EF4-FFF2-40B4-BE49-F238E27FC236}">
                <a16:creationId xmlns:a16="http://schemas.microsoft.com/office/drawing/2014/main" id="{CFD6B50A-2E49-40BB-9AA4-A2A049F674E2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ENHANCEMENT</a:t>
            </a:r>
            <a:endParaRPr lang="en-US" sz="1800" b="1" dirty="0"/>
          </a:p>
          <a:p>
            <a:pPr algn="ctr"/>
            <a:endParaRPr lang="it-IT" sz="1800" dirty="0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FF750AFD-BEF6-4AED-96A2-C73F09D30A5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990198-17E9-4E98-8A37-235A6B76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12</a:t>
            </a:fld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46D1C7-72C5-4FBC-BD66-45C9CFE7C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D3771C-3238-456B-80F4-591388257AF1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8999F76-AAD4-4E61-B334-1853A5BDDA24}"/>
              </a:ext>
            </a:extLst>
          </p:cNvPr>
          <p:cNvSpPr txBox="1"/>
          <p:nvPr/>
        </p:nvSpPr>
        <p:spPr>
          <a:xfrm>
            <a:off x="4912271" y="3005469"/>
            <a:ext cx="236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u="sng" dirty="0"/>
              <a:t>Date 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10DE6E4-CABA-4897-950F-199748A93CC4}"/>
              </a:ext>
            </a:extLst>
          </p:cNvPr>
          <p:cNvSpPr txBox="1"/>
          <p:nvPr/>
        </p:nvSpPr>
        <p:spPr>
          <a:xfrm>
            <a:off x="8350866" y="3005469"/>
            <a:ext cx="236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u="sng" dirty="0"/>
              <a:t>Date 2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D91AB92-51B9-416D-854D-3E29895108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01"/>
          <a:stretch/>
        </p:blipFill>
        <p:spPr>
          <a:xfrm>
            <a:off x="1630642" y="3374035"/>
            <a:ext cx="1830707" cy="34308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ED1544E-93D2-4B80-BF25-D2B5BC035E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67374"/>
          <a:stretch/>
        </p:blipFill>
        <p:spPr>
          <a:xfrm>
            <a:off x="5136041" y="3374035"/>
            <a:ext cx="1830707" cy="34308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0647257-153A-41DD-8C46-9F0932E03A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67292"/>
          <a:stretch/>
        </p:blipFill>
        <p:spPr>
          <a:xfrm>
            <a:off x="8619240" y="3374035"/>
            <a:ext cx="1830707" cy="34308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AFB0949-8F88-4D70-A8AC-535392179359}"/>
              </a:ext>
            </a:extLst>
          </p:cNvPr>
          <p:cNvSpPr txBox="1"/>
          <p:nvPr/>
        </p:nvSpPr>
        <p:spPr>
          <a:xfrm>
            <a:off x="6556181" y="2313438"/>
            <a:ext cx="37549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Villa di Chiavenna landslide (2019)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B42D7A4-3143-447B-94F1-74692A0443A7}"/>
              </a:ext>
            </a:extLst>
          </p:cNvPr>
          <p:cNvSpPr txBox="1"/>
          <p:nvPr/>
        </p:nvSpPr>
        <p:spPr>
          <a:xfrm>
            <a:off x="1087822" y="1754677"/>
            <a:ext cx="4388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Multi-</a:t>
            </a:r>
            <a:r>
              <a:rPr lang="it-IT" dirty="0" err="1"/>
              <a:t>temporal</a:t>
            </a:r>
            <a:r>
              <a:rPr lang="it-IT" dirty="0"/>
              <a:t> false color composite: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Red band: Band 19 </a:t>
            </a:r>
            <a:r>
              <a:rPr lang="it-IT" b="1" dirty="0"/>
              <a:t>(SWIR1 – date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Green band: Band 9 </a:t>
            </a:r>
            <a:r>
              <a:rPr lang="it-IT" b="1" dirty="0"/>
              <a:t>(SWIR1 – date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Blue band: Band 11 </a:t>
            </a:r>
            <a:r>
              <a:rPr lang="it-IT" b="1" dirty="0"/>
              <a:t>(Blue – date 2)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98C685E-F43E-495F-B9EC-EAA1E66B1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2"/>
    </mc:Choice>
    <mc:Fallback xmlns="">
      <p:transition spd="slow" advTm="5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3">
            <a:extLst>
              <a:ext uri="{FF2B5EF4-FFF2-40B4-BE49-F238E27FC236}">
                <a16:creationId xmlns:a16="http://schemas.microsoft.com/office/drawing/2014/main" id="{CFD6B50A-2E49-40BB-9AA4-A2A049F674E2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ENHANCEMENT</a:t>
            </a:r>
            <a:endParaRPr lang="en-US" sz="1800" b="1" dirty="0"/>
          </a:p>
          <a:p>
            <a:pPr algn="ctr"/>
            <a:endParaRPr lang="it-IT" sz="1800" dirty="0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FF750AFD-BEF6-4AED-96A2-C73F09D30A5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990198-17E9-4E98-8A37-235A6B76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13</a:t>
            </a:fld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46D1C7-72C5-4FBC-BD66-45C9CFE7C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D3771C-3238-456B-80F4-591388257AF1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8999F76-AAD4-4E61-B334-1853A5BDDA24}"/>
              </a:ext>
            </a:extLst>
          </p:cNvPr>
          <p:cNvSpPr txBox="1"/>
          <p:nvPr/>
        </p:nvSpPr>
        <p:spPr>
          <a:xfrm>
            <a:off x="4912271" y="3005469"/>
            <a:ext cx="236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u="sng" dirty="0"/>
              <a:t>Date 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10DE6E4-CABA-4897-950F-199748A93CC4}"/>
              </a:ext>
            </a:extLst>
          </p:cNvPr>
          <p:cNvSpPr txBox="1"/>
          <p:nvPr/>
        </p:nvSpPr>
        <p:spPr>
          <a:xfrm>
            <a:off x="8350866" y="3005469"/>
            <a:ext cx="236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u="sng" dirty="0"/>
              <a:t>Date 2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22C884C-46FB-4C45-BD12-1BB70A790C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45" r="21967"/>
          <a:stretch/>
        </p:blipFill>
        <p:spPr>
          <a:xfrm>
            <a:off x="567558" y="3391113"/>
            <a:ext cx="3289738" cy="34308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69D31D8-6F65-457C-B774-EBE93C7F21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9465" r="21879"/>
          <a:stretch/>
        </p:blipFill>
        <p:spPr>
          <a:xfrm>
            <a:off x="4451130" y="3391113"/>
            <a:ext cx="3289738" cy="34308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C0E097D-3822-4B28-9DC8-88D0839BCE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9521" r="21959"/>
          <a:stretch/>
        </p:blipFill>
        <p:spPr>
          <a:xfrm>
            <a:off x="7889725" y="3391113"/>
            <a:ext cx="3289738" cy="34308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21249DC-540F-40FA-BB81-63DD44662A80}"/>
              </a:ext>
            </a:extLst>
          </p:cNvPr>
          <p:cNvSpPr txBox="1"/>
          <p:nvPr/>
        </p:nvSpPr>
        <p:spPr>
          <a:xfrm>
            <a:off x="6556181" y="2313438"/>
            <a:ext cx="2340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Val </a:t>
            </a:r>
            <a:r>
              <a:rPr lang="it-IT" b="1" dirty="0" err="1"/>
              <a:t>Madra</a:t>
            </a:r>
            <a:r>
              <a:rPr lang="it-IT" b="1" dirty="0"/>
              <a:t> landslide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6C09955-09D4-42F0-BC90-F981AB535989}"/>
              </a:ext>
            </a:extLst>
          </p:cNvPr>
          <p:cNvSpPr txBox="1"/>
          <p:nvPr/>
        </p:nvSpPr>
        <p:spPr>
          <a:xfrm>
            <a:off x="1087822" y="1754677"/>
            <a:ext cx="4388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Multi-</a:t>
            </a:r>
            <a:r>
              <a:rPr lang="it-IT" dirty="0" err="1"/>
              <a:t>temporal</a:t>
            </a:r>
            <a:r>
              <a:rPr lang="it-IT" dirty="0"/>
              <a:t> false color composite: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Red band: Band 19 </a:t>
            </a:r>
            <a:r>
              <a:rPr lang="it-IT" b="1" dirty="0"/>
              <a:t>(SWIR1 – date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Green band: Band 9 </a:t>
            </a:r>
            <a:r>
              <a:rPr lang="it-IT" b="1" dirty="0"/>
              <a:t>(SWIR1 – date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Blue band: Band 11 </a:t>
            </a:r>
            <a:r>
              <a:rPr lang="it-IT" b="1" dirty="0"/>
              <a:t>(Blue – date 2)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6A98606-B9F7-4F14-9939-7F252093B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0"/>
    </mc:Choice>
    <mc:Fallback xmlns="">
      <p:transition spd="slow" advTm="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FF750AFD-BEF6-4AED-96A2-C73F09D30A5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990198-17E9-4E98-8A37-235A6B76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14</a:t>
            </a:fld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46D1C7-72C5-4FBC-BD66-45C9CFE7C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D3771C-3238-456B-80F4-591388257AF1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8999F76-AAD4-4E61-B334-1853A5BDDA24}"/>
              </a:ext>
            </a:extLst>
          </p:cNvPr>
          <p:cNvSpPr txBox="1"/>
          <p:nvPr/>
        </p:nvSpPr>
        <p:spPr>
          <a:xfrm>
            <a:off x="4912271" y="3005469"/>
            <a:ext cx="236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u="sng" dirty="0"/>
              <a:t>Date 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10DE6E4-CABA-4897-950F-199748A93CC4}"/>
              </a:ext>
            </a:extLst>
          </p:cNvPr>
          <p:cNvSpPr txBox="1"/>
          <p:nvPr/>
        </p:nvSpPr>
        <p:spPr>
          <a:xfrm>
            <a:off x="8350866" y="3005469"/>
            <a:ext cx="236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u="sng" dirty="0"/>
              <a:t>Date 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F64FA3-FE76-4FC5-B17F-6692BA8BA589}"/>
              </a:ext>
            </a:extLst>
          </p:cNvPr>
          <p:cNvSpPr txBox="1"/>
          <p:nvPr/>
        </p:nvSpPr>
        <p:spPr>
          <a:xfrm>
            <a:off x="6556181" y="2036990"/>
            <a:ext cx="37549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Gallivaggio rockfall (2018)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Lesina stream flood (2019)</a:t>
            </a:r>
          </a:p>
        </p:txBody>
      </p:sp>
      <p:sp>
        <p:nvSpPr>
          <p:cNvPr id="19" name="CasellaDiTesto 3">
            <a:extLst>
              <a:ext uri="{FF2B5EF4-FFF2-40B4-BE49-F238E27FC236}">
                <a16:creationId xmlns:a16="http://schemas.microsoft.com/office/drawing/2014/main" id="{F9E63053-ABD5-4A07-BC30-A71499701E9D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ENHANCEMENT</a:t>
            </a:r>
            <a:endParaRPr lang="en-US" sz="1800" b="1" dirty="0"/>
          </a:p>
          <a:p>
            <a:pPr algn="ctr"/>
            <a:endParaRPr lang="it-IT" sz="18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2A7CFA7-19C9-4103-AC77-4C26720E5A9B}"/>
              </a:ext>
            </a:extLst>
          </p:cNvPr>
          <p:cNvSpPr txBox="1"/>
          <p:nvPr/>
        </p:nvSpPr>
        <p:spPr>
          <a:xfrm>
            <a:off x="1087822" y="1754677"/>
            <a:ext cx="4388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Multi-</a:t>
            </a:r>
            <a:r>
              <a:rPr lang="it-IT" dirty="0" err="1"/>
              <a:t>temporal</a:t>
            </a:r>
            <a:r>
              <a:rPr lang="it-IT" dirty="0"/>
              <a:t> false color composite: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Red band: Band 19 </a:t>
            </a:r>
            <a:r>
              <a:rPr lang="it-IT" b="1" dirty="0"/>
              <a:t>(SWIR1 – date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Green band: Band 9 </a:t>
            </a:r>
            <a:r>
              <a:rPr lang="it-IT" b="1" dirty="0"/>
              <a:t>(SWIR1 – date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Blue band: Band 11 </a:t>
            </a:r>
            <a:r>
              <a:rPr lang="it-IT" b="1" dirty="0"/>
              <a:t>(Blue – date 2)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AD0D646-3902-4F8D-8A42-FD38C1803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318" y="3401746"/>
            <a:ext cx="2919182" cy="342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F5B7FD7-17EA-4409-BA58-083FACF35E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0816" y="3391113"/>
            <a:ext cx="2927556" cy="342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F1DAD5B-4FF3-444F-A352-E15B0CF318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554" y="3391113"/>
            <a:ext cx="2949524" cy="342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A38443-C193-495A-9F3F-9F34942FB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7"/>
    </mc:Choice>
    <mc:Fallback xmlns="">
      <p:transition spd="slow" advTm="6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FEF548-9FFD-436A-A1A9-35B6ECE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15</a:t>
            </a:fld>
            <a:endParaRPr lang="it-IT"/>
          </a:p>
        </p:txBody>
      </p:sp>
      <p:cxnSp>
        <p:nvCxnSpPr>
          <p:cNvPr id="7" name="Connettore diritto 4">
            <a:extLst>
              <a:ext uri="{FF2B5EF4-FFF2-40B4-BE49-F238E27FC236}">
                <a16:creationId xmlns:a16="http://schemas.microsoft.com/office/drawing/2014/main" id="{A1735815-8E65-40F4-9CAE-4B6CEF135949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DA33E00E-938F-4695-8614-3FC0D3D3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086A22-3F76-4E03-810E-F398D10D9AEC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0BE46A2-FBE0-4443-86D2-79F908C9DD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7" b="10390"/>
          <a:stretch/>
        </p:blipFill>
        <p:spPr>
          <a:xfrm>
            <a:off x="818017" y="1991344"/>
            <a:ext cx="8958400" cy="479319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9C0A750-E98C-4106-8127-D5FD7117F2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4" t="89883" b="4288"/>
          <a:stretch/>
        </p:blipFill>
        <p:spPr>
          <a:xfrm>
            <a:off x="577897" y="6461450"/>
            <a:ext cx="2301073" cy="369332"/>
          </a:xfrm>
          <a:prstGeom prst="rect">
            <a:avLst/>
          </a:prstGeom>
        </p:spPr>
      </p:pic>
      <p:graphicFrame>
        <p:nvGraphicFramePr>
          <p:cNvPr id="17" name="Oggetto 16">
            <a:extLst>
              <a:ext uri="{FF2B5EF4-FFF2-40B4-BE49-F238E27FC236}">
                <a16:creationId xmlns:a16="http://schemas.microsoft.com/office/drawing/2014/main" id="{05F0900E-5586-4C7F-BF09-46661D5090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514610"/>
              </p:ext>
            </p:extLst>
          </p:nvPr>
        </p:nvGraphicFramePr>
        <p:xfrm>
          <a:off x="9823450" y="1980099"/>
          <a:ext cx="236855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Worksheet" r:id="rId8" imgW="2368494" imgH="1663792" progId="Excel.Sheet.12">
                  <p:embed/>
                </p:oleObj>
              </mc:Choice>
              <mc:Fallback>
                <p:oleObj name="Worksheet" r:id="rId8" imgW="2368494" imgH="16637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823450" y="1980099"/>
                        <a:ext cx="2368550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B81CEC0-E092-42C0-88C1-08D94E5D7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57303"/>
              </p:ext>
            </p:extLst>
          </p:nvPr>
        </p:nvGraphicFramePr>
        <p:xfrm>
          <a:off x="9982200" y="3912750"/>
          <a:ext cx="200729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649">
                  <a:extLst>
                    <a:ext uri="{9D8B030D-6E8A-4147-A177-3AD203B41FA5}">
                      <a16:colId xmlns:a16="http://schemas.microsoft.com/office/drawing/2014/main" val="3552534494"/>
                    </a:ext>
                  </a:extLst>
                </a:gridCol>
                <a:gridCol w="1003649">
                  <a:extLst>
                    <a:ext uri="{9D8B030D-6E8A-4147-A177-3AD203B41FA5}">
                      <a16:colId xmlns:a16="http://schemas.microsoft.com/office/drawing/2014/main" val="1315912663"/>
                    </a:ext>
                  </a:extLst>
                </a:gridCol>
              </a:tblGrid>
              <a:tr h="286437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1"/>
                          </a:solidFill>
                        </a:rPr>
                        <a:t>Class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solidFill>
                            <a:schemeClr val="tx1"/>
                          </a:solidFill>
                        </a:rPr>
                        <a:t>N. Samples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704917"/>
                  </a:ext>
                </a:extLst>
              </a:tr>
              <a:tr h="286437"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184365"/>
                  </a:ext>
                </a:extLst>
              </a:tr>
              <a:tr h="28643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549991"/>
                  </a:ext>
                </a:extLst>
              </a:tr>
              <a:tr h="28643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840086"/>
                  </a:ext>
                </a:extLst>
              </a:tr>
              <a:tr h="28643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91248"/>
                  </a:ext>
                </a:extLst>
              </a:tr>
              <a:tr h="28643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976139"/>
                  </a:ext>
                </a:extLst>
              </a:tr>
              <a:tr h="28643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33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909802"/>
                  </a:ext>
                </a:extLst>
              </a:tr>
              <a:tr h="28643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63349"/>
                  </a:ext>
                </a:extLst>
              </a:tr>
              <a:tr h="286437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827935"/>
                  </a:ext>
                </a:extLst>
              </a:tr>
            </a:tbl>
          </a:graphicData>
        </a:graphic>
      </p:graphicFrame>
      <p:sp>
        <p:nvSpPr>
          <p:cNvPr id="13" name="CasellaDiTesto 3">
            <a:extLst>
              <a:ext uri="{FF2B5EF4-FFF2-40B4-BE49-F238E27FC236}">
                <a16:creationId xmlns:a16="http://schemas.microsoft.com/office/drawing/2014/main" id="{F070B775-176A-4CBD-9061-0A800ADE86A8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TRAINING SAMPLES CREATION</a:t>
            </a:r>
          </a:p>
          <a:p>
            <a:pPr algn="ctr"/>
            <a:endParaRPr lang="it-IT" sz="1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7A233DA-6D91-45BC-880B-A9B8929E10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0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42"/>
    </mc:Choice>
    <mc:Fallback xmlns="">
      <p:transition spd="slow" advTm="31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FEF548-9FFD-436A-A1A9-35B6ECE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16</a:t>
            </a:fld>
            <a:endParaRPr lang="it-IT"/>
          </a:p>
        </p:txBody>
      </p:sp>
      <p:cxnSp>
        <p:nvCxnSpPr>
          <p:cNvPr id="7" name="Connettore diritto 4">
            <a:extLst>
              <a:ext uri="{FF2B5EF4-FFF2-40B4-BE49-F238E27FC236}">
                <a16:creationId xmlns:a16="http://schemas.microsoft.com/office/drawing/2014/main" id="{A1735815-8E65-40F4-9CAE-4B6CEF135949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086A22-3F76-4E03-810E-F398D10D9AEC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4.1.2</a:t>
            </a:r>
          </a:p>
        </p:txBody>
      </p:sp>
      <p:pic>
        <p:nvPicPr>
          <p:cNvPr id="10242" name="Picture 2" descr="Download the RStudio IDE - RStudio">
            <a:extLst>
              <a:ext uri="{FF2B5EF4-FFF2-40B4-BE49-F238E27FC236}">
                <a16:creationId xmlns:a16="http://schemas.microsoft.com/office/drawing/2014/main" id="{ADAFF23D-4860-4FEB-BFCB-51EF49CD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28" y="1018041"/>
            <a:ext cx="1458147" cy="51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0B18C35-C724-43CA-94F6-6003DFFDEBE0}"/>
              </a:ext>
            </a:extLst>
          </p:cNvPr>
          <p:cNvSpPr txBox="1"/>
          <p:nvPr/>
        </p:nvSpPr>
        <p:spPr>
          <a:xfrm>
            <a:off x="1087822" y="2112024"/>
            <a:ext cx="10265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94F823-1DD3-46DD-AA22-1E549C8D0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591" y="1803805"/>
            <a:ext cx="4802417" cy="429591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65E8BF9-E59F-4448-BBE1-3F2F4946CFD8}"/>
              </a:ext>
            </a:extLst>
          </p:cNvPr>
          <p:cNvSpPr txBox="1"/>
          <p:nvPr/>
        </p:nvSpPr>
        <p:spPr>
          <a:xfrm>
            <a:off x="753157" y="4865034"/>
            <a:ext cx="2879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u="sng" dirty="0"/>
              <a:t>Random Forest:</a:t>
            </a:r>
          </a:p>
          <a:p>
            <a:pPr algn="just"/>
            <a:r>
              <a:rPr lang="it-IT" dirty="0"/>
              <a:t>a large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individual</a:t>
            </a:r>
            <a:r>
              <a:rPr lang="it-IT" dirty="0"/>
              <a:t>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operates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ensemble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D4683C6-08D6-4780-ADFE-861F6EBF35E8}"/>
              </a:ext>
            </a:extLst>
          </p:cNvPr>
          <p:cNvSpPr txBox="1"/>
          <p:nvPr/>
        </p:nvSpPr>
        <p:spPr>
          <a:xfrm>
            <a:off x="753157" y="1770690"/>
            <a:ext cx="28791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u="sng" dirty="0" err="1"/>
              <a:t>Decision</a:t>
            </a:r>
            <a:r>
              <a:rPr lang="it-IT" u="sng" dirty="0"/>
              <a:t> </a:t>
            </a:r>
            <a:r>
              <a:rPr lang="it-IT" u="sng" dirty="0" err="1"/>
              <a:t>tree</a:t>
            </a:r>
            <a:r>
              <a:rPr lang="it-IT" u="sng" dirty="0"/>
              <a:t>:</a:t>
            </a:r>
          </a:p>
          <a:p>
            <a:pPr algn="just"/>
            <a:r>
              <a:rPr lang="it-IT" dirty="0"/>
              <a:t>«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What feature will allow me to split the observations at hand in a way that the resulting groups are as different from each other as possible (and the members of each resulting subgroup are as similar to each other as possible)?</a:t>
            </a:r>
            <a:r>
              <a:rPr lang="it-IT" dirty="0"/>
              <a:t>»</a:t>
            </a:r>
          </a:p>
        </p:txBody>
      </p:sp>
      <p:sp>
        <p:nvSpPr>
          <p:cNvPr id="12" name="CasellaDiTesto 3">
            <a:extLst>
              <a:ext uri="{FF2B5EF4-FFF2-40B4-BE49-F238E27FC236}">
                <a16:creationId xmlns:a16="http://schemas.microsoft.com/office/drawing/2014/main" id="{F7EAF27B-C259-470E-8029-F0D177C33FD9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CLASSIFICATION ALGORITHM</a:t>
            </a:r>
            <a:endParaRPr lang="en-US" sz="1800" b="1" dirty="0"/>
          </a:p>
          <a:p>
            <a:pPr algn="ctr"/>
            <a:endParaRPr lang="it-IT" sz="18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2AC002B-4E02-42C5-962B-759110507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9"/>
    </mc:Choice>
    <mc:Fallback xmlns="">
      <p:transition spd="slow" advTm="6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FEF548-9FFD-436A-A1A9-35B6ECE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17</a:t>
            </a:fld>
            <a:endParaRPr lang="it-IT"/>
          </a:p>
        </p:txBody>
      </p:sp>
      <p:cxnSp>
        <p:nvCxnSpPr>
          <p:cNvPr id="7" name="Connettore diritto 4">
            <a:extLst>
              <a:ext uri="{FF2B5EF4-FFF2-40B4-BE49-F238E27FC236}">
                <a16:creationId xmlns:a16="http://schemas.microsoft.com/office/drawing/2014/main" id="{A1735815-8E65-40F4-9CAE-4B6CEF135949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086A22-3F76-4E03-810E-F398D10D9AEC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4.1.2</a:t>
            </a:r>
          </a:p>
        </p:txBody>
      </p:sp>
      <p:pic>
        <p:nvPicPr>
          <p:cNvPr id="10242" name="Picture 2" descr="Download the RStudio IDE - RStudio">
            <a:extLst>
              <a:ext uri="{FF2B5EF4-FFF2-40B4-BE49-F238E27FC236}">
                <a16:creationId xmlns:a16="http://schemas.microsoft.com/office/drawing/2014/main" id="{ADAFF23D-4860-4FEB-BFCB-51EF49CD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28" y="1018041"/>
            <a:ext cx="1458147" cy="51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0B18C35-C724-43CA-94F6-6003DFFDEBE0}"/>
              </a:ext>
            </a:extLst>
          </p:cNvPr>
          <p:cNvSpPr txBox="1"/>
          <p:nvPr/>
        </p:nvSpPr>
        <p:spPr>
          <a:xfrm>
            <a:off x="1087822" y="2112024"/>
            <a:ext cx="102659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hnschrift SemiLight Condensed" panose="020B0502040204020203" pitchFamily="34" charset="0"/>
              </a:rPr>
              <a:t>The script was written by Ned Horning [horning@amnh.org]</a:t>
            </a:r>
          </a:p>
          <a:p>
            <a:r>
              <a:rPr lang="en-US" dirty="0">
                <a:solidFill>
                  <a:schemeClr val="accent3"/>
                </a:solidFill>
                <a:latin typeface="Bahnschrift SemiLight Condensed" panose="020B0502040204020203" pitchFamily="34" charset="0"/>
              </a:rPr>
              <a:t>Support for writing and maintaining this script comes from The John D. and </a:t>
            </a:r>
          </a:p>
          <a:p>
            <a:r>
              <a:rPr lang="en-US" dirty="0">
                <a:solidFill>
                  <a:schemeClr val="accent3"/>
                </a:solidFill>
                <a:latin typeface="Bahnschrift SemiLight Condensed" panose="020B0502040204020203" pitchFamily="34" charset="0"/>
              </a:rPr>
              <a:t>Catherine T. MacArthur Foundation and Google.org.</a:t>
            </a:r>
          </a:p>
          <a:p>
            <a:endParaRPr lang="en-US" dirty="0">
              <a:solidFill>
                <a:schemeClr val="accent3"/>
              </a:solidFill>
              <a:latin typeface="Bahnschrift SemiLight Condensed" panose="020B0502040204020203" pitchFamily="34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Bahnschrift SemiLight Condensed" panose="020B0502040204020203" pitchFamily="34" charset="0"/>
              </a:rPr>
              <a:t> The script was modified by Amber McCullum: NASA ARSET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Approximate number of training samples to be randomly selected for running the Random Forest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for each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it-IT" dirty="0"/>
              <a:t>		</a:t>
            </a:r>
          </a:p>
          <a:p>
            <a:r>
              <a:rPr lang="it-IT" dirty="0"/>
              <a:t>Processing time: 6.83 min</a:t>
            </a:r>
          </a:p>
          <a:p>
            <a:endParaRPr lang="it-IT" dirty="0"/>
          </a:p>
        </p:txBody>
      </p:sp>
      <p:sp>
        <p:nvSpPr>
          <p:cNvPr id="11" name="CasellaDiTesto 3">
            <a:extLst>
              <a:ext uri="{FF2B5EF4-FFF2-40B4-BE49-F238E27FC236}">
                <a16:creationId xmlns:a16="http://schemas.microsoft.com/office/drawing/2014/main" id="{8A23041A-EF8D-415F-89A6-6F2EB359FEBA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RANDOM FOREST CLASSIFICATION ALGORITHM</a:t>
            </a:r>
          </a:p>
          <a:p>
            <a:pPr algn="ctr"/>
            <a:endParaRPr lang="it-IT" sz="1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1A3807-21C4-4C0A-AAC2-45D4E9A01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61"/>
    </mc:Choice>
    <mc:Fallback xmlns="">
      <p:transition spd="slow" advTm="1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FEF548-9FFD-436A-A1A9-35B6ECE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18</a:t>
            </a:fld>
            <a:endParaRPr lang="it-IT"/>
          </a:p>
        </p:txBody>
      </p:sp>
      <p:sp>
        <p:nvSpPr>
          <p:cNvPr id="6" name="CasellaDiTesto 3">
            <a:extLst>
              <a:ext uri="{FF2B5EF4-FFF2-40B4-BE49-F238E27FC236}">
                <a16:creationId xmlns:a16="http://schemas.microsoft.com/office/drawing/2014/main" id="{B7686012-33F1-41F7-B6BB-9FBCF757874E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RANDOM FOREST CLASSIFICATION ALGORITHM</a:t>
            </a:r>
          </a:p>
          <a:p>
            <a:pPr algn="ctr"/>
            <a:endParaRPr lang="it-IT" sz="1800" dirty="0"/>
          </a:p>
        </p:txBody>
      </p:sp>
      <p:cxnSp>
        <p:nvCxnSpPr>
          <p:cNvPr id="7" name="Connettore diritto 4">
            <a:extLst>
              <a:ext uri="{FF2B5EF4-FFF2-40B4-BE49-F238E27FC236}">
                <a16:creationId xmlns:a16="http://schemas.microsoft.com/office/drawing/2014/main" id="{A1735815-8E65-40F4-9CAE-4B6CEF135949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086A22-3F76-4E03-810E-F398D10D9AEC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4.1.2</a:t>
            </a:r>
          </a:p>
        </p:txBody>
      </p:sp>
      <p:pic>
        <p:nvPicPr>
          <p:cNvPr id="10242" name="Picture 2" descr="Download the RStudio IDE - RStudio">
            <a:extLst>
              <a:ext uri="{FF2B5EF4-FFF2-40B4-BE49-F238E27FC236}">
                <a16:creationId xmlns:a16="http://schemas.microsoft.com/office/drawing/2014/main" id="{ADAFF23D-4860-4FEB-BFCB-51EF49CD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28" y="1018041"/>
            <a:ext cx="1458147" cy="51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5BEC5F4-16A1-4F68-9937-2C28A491B4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4" b="10404"/>
          <a:stretch/>
        </p:blipFill>
        <p:spPr>
          <a:xfrm>
            <a:off x="838200" y="2013594"/>
            <a:ext cx="9049408" cy="48444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4A4696E-C03D-42F9-AF4D-B22768A9AA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1" t="20466" b="49775"/>
          <a:stretch/>
        </p:blipFill>
        <p:spPr>
          <a:xfrm>
            <a:off x="9982200" y="1980098"/>
            <a:ext cx="2040936" cy="1824639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E4F3FB-25C1-4054-974F-B402E2E648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8" t="89788" b="4561"/>
          <a:stretch/>
        </p:blipFill>
        <p:spPr>
          <a:xfrm>
            <a:off x="816219" y="6506889"/>
            <a:ext cx="2084234" cy="36162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962736-0A0D-4FDF-8540-6D63556589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2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8"/>
    </mc:Choice>
    <mc:Fallback xmlns="">
      <p:transition spd="slow" advTm="18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B86C897D-0C6E-4601-90DA-F47ECFB167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9679"/>
          <a:stretch/>
        </p:blipFill>
        <p:spPr>
          <a:xfrm>
            <a:off x="662151" y="2770878"/>
            <a:ext cx="6233519" cy="8047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FEF548-9FFD-436A-A1A9-35B6ECE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19</a:t>
            </a:fld>
            <a:endParaRPr lang="it-IT"/>
          </a:p>
        </p:txBody>
      </p:sp>
      <p:sp>
        <p:nvSpPr>
          <p:cNvPr id="6" name="CasellaDiTesto 3">
            <a:extLst>
              <a:ext uri="{FF2B5EF4-FFF2-40B4-BE49-F238E27FC236}">
                <a16:creationId xmlns:a16="http://schemas.microsoft.com/office/drawing/2014/main" id="{B7686012-33F1-41F7-B6BB-9FBCF757874E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 PROCESSING – MAJORITY FILTER</a:t>
            </a:r>
            <a:endParaRPr lang="en-US" sz="1800" b="1" dirty="0"/>
          </a:p>
          <a:p>
            <a:pPr algn="ctr"/>
            <a:endParaRPr lang="it-IT" sz="1800" dirty="0"/>
          </a:p>
        </p:txBody>
      </p:sp>
      <p:cxnSp>
        <p:nvCxnSpPr>
          <p:cNvPr id="7" name="Connettore diritto 4">
            <a:extLst>
              <a:ext uri="{FF2B5EF4-FFF2-40B4-BE49-F238E27FC236}">
                <a16:creationId xmlns:a16="http://schemas.microsoft.com/office/drawing/2014/main" id="{A1735815-8E65-40F4-9CAE-4B6CEF135949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2B1058E8-F0EF-4B9F-901D-6C6E5A4F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1AE64DF-FBF9-4329-9BB2-91B903A1EB4D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7AF894-0BAD-465C-BC14-055B3EC5D297}"/>
              </a:ext>
            </a:extLst>
          </p:cNvPr>
          <p:cNvSpPr txBox="1"/>
          <p:nvPr/>
        </p:nvSpPr>
        <p:spPr>
          <a:xfrm>
            <a:off x="1087822" y="1964884"/>
            <a:ext cx="10265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Aim</a:t>
            </a:r>
            <a:r>
              <a:rPr lang="it-IT" dirty="0"/>
              <a:t> of the filter: to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speckles</a:t>
            </a:r>
            <a:r>
              <a:rPr lang="it-IT" dirty="0"/>
              <a:t> and </a:t>
            </a:r>
            <a:r>
              <a:rPr lang="it-IT" dirty="0" err="1"/>
              <a:t>noise</a:t>
            </a:r>
            <a:endParaRPr lang="it-IT" dirty="0"/>
          </a:p>
          <a:p>
            <a:endParaRPr lang="it-IT" u="sng" dirty="0"/>
          </a:p>
          <a:p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: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FA8A5FF-BD91-4877-B28A-1452685C36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423"/>
          <a:stretch/>
        </p:blipFill>
        <p:spPr>
          <a:xfrm>
            <a:off x="2934635" y="3572729"/>
            <a:ext cx="6233519" cy="291356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D29384-8491-4E67-9756-9F8BC6D896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7"/>
    </mc:Choice>
    <mc:Fallback xmlns="">
      <p:transition spd="slow" advTm="9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3">
            <a:extLst>
              <a:ext uri="{FF2B5EF4-FFF2-40B4-BE49-F238E27FC236}">
                <a16:creationId xmlns:a16="http://schemas.microsoft.com/office/drawing/2014/main" id="{83D57570-89CC-4559-92B1-A4924CB6C874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FRAMEWORK</a:t>
            </a:r>
          </a:p>
          <a:p>
            <a:pPr algn="ctr"/>
            <a:endParaRPr lang="it-IT" sz="1800" b="1" dirty="0"/>
          </a:p>
        </p:txBody>
      </p:sp>
      <p:cxnSp>
        <p:nvCxnSpPr>
          <p:cNvPr id="3" name="Connettore diritto 4">
            <a:extLst>
              <a:ext uri="{FF2B5EF4-FFF2-40B4-BE49-F238E27FC236}">
                <a16:creationId xmlns:a16="http://schemas.microsoft.com/office/drawing/2014/main" id="{CC5FCA70-FB1A-412F-BF22-DA9767049A38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314B4DAF-B213-4C64-B0D2-ED7DE3D23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26858"/>
            <a:ext cx="12192000" cy="5824092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39BB64-2AC6-4695-81B3-1E348C77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2</a:t>
            </a:fld>
            <a:endParaRPr lang="it-IT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BAF5AAA-F57C-495C-BBAD-307656C27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9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6"/>
    </mc:Choice>
    <mc:Fallback xmlns="">
      <p:transition spd="slow" advTm="11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FEF548-9FFD-436A-A1A9-35B6ECE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20</a:t>
            </a:fld>
            <a:endParaRPr lang="it-IT"/>
          </a:p>
        </p:txBody>
      </p:sp>
      <p:sp>
        <p:nvSpPr>
          <p:cNvPr id="6" name="CasellaDiTesto 3">
            <a:extLst>
              <a:ext uri="{FF2B5EF4-FFF2-40B4-BE49-F238E27FC236}">
                <a16:creationId xmlns:a16="http://schemas.microsoft.com/office/drawing/2014/main" id="{B7686012-33F1-41F7-B6BB-9FBCF757874E}"/>
              </a:ext>
            </a:extLst>
          </p:cNvPr>
          <p:cNvSpPr txBox="1"/>
          <p:nvPr/>
        </p:nvSpPr>
        <p:spPr>
          <a:xfrm>
            <a:off x="1791629" y="371710"/>
            <a:ext cx="85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 PROCESSING – MAJORITY FILTER</a:t>
            </a:r>
            <a:endParaRPr lang="en-US" sz="1800" b="1" dirty="0"/>
          </a:p>
        </p:txBody>
      </p:sp>
      <p:cxnSp>
        <p:nvCxnSpPr>
          <p:cNvPr id="7" name="Connettore diritto 4">
            <a:extLst>
              <a:ext uri="{FF2B5EF4-FFF2-40B4-BE49-F238E27FC236}">
                <a16:creationId xmlns:a16="http://schemas.microsoft.com/office/drawing/2014/main" id="{A1735815-8E65-40F4-9CAE-4B6CEF135949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2B1058E8-F0EF-4B9F-901D-6C6E5A4F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1AE64DF-FBF9-4329-9BB2-91B903A1EB4D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4566B9F-A982-48D0-8D49-5E65C3FA2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9706" y="1980099"/>
            <a:ext cx="6872588" cy="485999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B8FD12B-F5FD-40B3-8C02-B834A4B1FC2B}"/>
              </a:ext>
            </a:extLst>
          </p:cNvPr>
          <p:cNvSpPr txBox="1"/>
          <p:nvPr/>
        </p:nvSpPr>
        <p:spPr>
          <a:xfrm>
            <a:off x="1148826" y="2145199"/>
            <a:ext cx="900000" cy="3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Stacked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C34DE56-EDC1-455B-831A-9FEA04B15130}"/>
              </a:ext>
            </a:extLst>
          </p:cNvPr>
          <p:cNvSpPr txBox="1"/>
          <p:nvPr/>
        </p:nvSpPr>
        <p:spPr>
          <a:xfrm>
            <a:off x="10035174" y="2145200"/>
            <a:ext cx="1008000" cy="3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No filter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B0D47B0-249D-4921-9F66-01FF17D70D16}"/>
              </a:ext>
            </a:extLst>
          </p:cNvPr>
          <p:cNvSpPr txBox="1"/>
          <p:nvPr/>
        </p:nvSpPr>
        <p:spPr>
          <a:xfrm>
            <a:off x="670607" y="4777119"/>
            <a:ext cx="18441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Majority</a:t>
            </a:r>
            <a:r>
              <a:rPr lang="it-IT" dirty="0"/>
              <a:t> filter 3x3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61F5669-7D71-4035-80F3-BE2E57A9E303}"/>
              </a:ext>
            </a:extLst>
          </p:cNvPr>
          <p:cNvSpPr txBox="1"/>
          <p:nvPr/>
        </p:nvSpPr>
        <p:spPr>
          <a:xfrm>
            <a:off x="9764163" y="4777119"/>
            <a:ext cx="18441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Majority</a:t>
            </a:r>
            <a:r>
              <a:rPr lang="it-IT" dirty="0"/>
              <a:t> filter 5x5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C7EAD1-4616-419A-B5A1-00A1B3C3E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8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71"/>
    </mc:Choice>
    <mc:Fallback xmlns="">
      <p:transition spd="slow" advTm="15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FEF548-9FFD-436A-A1A9-35B6ECE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21</a:t>
            </a:fld>
            <a:endParaRPr lang="it-IT"/>
          </a:p>
        </p:txBody>
      </p:sp>
      <p:cxnSp>
        <p:nvCxnSpPr>
          <p:cNvPr id="7" name="Connettore diritto 4">
            <a:extLst>
              <a:ext uri="{FF2B5EF4-FFF2-40B4-BE49-F238E27FC236}">
                <a16:creationId xmlns:a16="http://schemas.microsoft.com/office/drawing/2014/main" id="{A1735815-8E65-40F4-9CAE-4B6CEF135949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2B1058E8-F0EF-4B9F-901D-6C6E5A4F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1AE64DF-FBF9-4329-9BB2-91B903A1EB4D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B0D47B0-249D-4921-9F66-01FF17D70D16}"/>
              </a:ext>
            </a:extLst>
          </p:cNvPr>
          <p:cNvSpPr txBox="1"/>
          <p:nvPr/>
        </p:nvSpPr>
        <p:spPr>
          <a:xfrm>
            <a:off x="670607" y="4777119"/>
            <a:ext cx="18441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Majority</a:t>
            </a:r>
            <a:r>
              <a:rPr lang="it-IT" dirty="0"/>
              <a:t> filter 3x3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61F5669-7D71-4035-80F3-BE2E57A9E303}"/>
              </a:ext>
            </a:extLst>
          </p:cNvPr>
          <p:cNvSpPr txBox="1"/>
          <p:nvPr/>
        </p:nvSpPr>
        <p:spPr>
          <a:xfrm>
            <a:off x="9764163" y="4777119"/>
            <a:ext cx="18441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Majority</a:t>
            </a:r>
            <a:r>
              <a:rPr lang="it-IT" dirty="0"/>
              <a:t> filter 5x5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AC10189-CDAC-4646-9A4C-90F113662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9706" y="1980099"/>
            <a:ext cx="6872588" cy="4859999"/>
          </a:xfrm>
          <a:prstGeom prst="rect">
            <a:avLst/>
          </a:prstGeom>
        </p:spPr>
      </p:pic>
      <p:sp>
        <p:nvSpPr>
          <p:cNvPr id="20" name="CasellaDiTesto 3">
            <a:extLst>
              <a:ext uri="{FF2B5EF4-FFF2-40B4-BE49-F238E27FC236}">
                <a16:creationId xmlns:a16="http://schemas.microsoft.com/office/drawing/2014/main" id="{139E42C9-CE21-490D-8F0E-F3EEBD49321B}"/>
              </a:ext>
            </a:extLst>
          </p:cNvPr>
          <p:cNvSpPr txBox="1"/>
          <p:nvPr/>
        </p:nvSpPr>
        <p:spPr>
          <a:xfrm>
            <a:off x="1791629" y="371710"/>
            <a:ext cx="85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 PROCESSING – MAJORITY FILTER</a:t>
            </a:r>
            <a:endParaRPr lang="en-US" sz="1800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9180259-8C65-4C31-9813-F67D7AC35C10}"/>
              </a:ext>
            </a:extLst>
          </p:cNvPr>
          <p:cNvSpPr txBox="1"/>
          <p:nvPr/>
        </p:nvSpPr>
        <p:spPr>
          <a:xfrm>
            <a:off x="1148826" y="2145199"/>
            <a:ext cx="900000" cy="3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Stacked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BC485C6-7D4A-4405-9240-708FBB9088EE}"/>
              </a:ext>
            </a:extLst>
          </p:cNvPr>
          <p:cNvSpPr txBox="1"/>
          <p:nvPr/>
        </p:nvSpPr>
        <p:spPr>
          <a:xfrm>
            <a:off x="10035174" y="2145200"/>
            <a:ext cx="1008000" cy="3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No filter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4D5C50-93B9-43B0-9F5F-42F2D87FE0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3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3"/>
    </mc:Choice>
    <mc:Fallback xmlns="">
      <p:transition spd="slow" advTm="7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FEF548-9FFD-436A-A1A9-35B6ECE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22</a:t>
            </a:fld>
            <a:endParaRPr lang="it-IT"/>
          </a:p>
        </p:txBody>
      </p:sp>
      <p:sp>
        <p:nvSpPr>
          <p:cNvPr id="6" name="CasellaDiTesto 3">
            <a:extLst>
              <a:ext uri="{FF2B5EF4-FFF2-40B4-BE49-F238E27FC236}">
                <a16:creationId xmlns:a16="http://schemas.microsoft.com/office/drawing/2014/main" id="{B7686012-33F1-41F7-B6BB-9FBCF757874E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POST PROCESSING – SIEVE</a:t>
            </a:r>
          </a:p>
          <a:p>
            <a:pPr algn="ctr"/>
            <a:endParaRPr lang="it-IT" sz="1800" dirty="0"/>
          </a:p>
        </p:txBody>
      </p:sp>
      <p:cxnSp>
        <p:nvCxnSpPr>
          <p:cNvPr id="7" name="Connettore diritto 4">
            <a:extLst>
              <a:ext uri="{FF2B5EF4-FFF2-40B4-BE49-F238E27FC236}">
                <a16:creationId xmlns:a16="http://schemas.microsoft.com/office/drawing/2014/main" id="{A1735815-8E65-40F4-9CAE-4B6CEF135949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2B1058E8-F0EF-4B9F-901D-6C6E5A4F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1AE64DF-FBF9-4329-9BB2-91B903A1EB4D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EF0254-B785-4AB4-8383-4A8E88A6DC1E}"/>
              </a:ext>
            </a:extLst>
          </p:cNvPr>
          <p:cNvSpPr txBox="1"/>
          <p:nvPr/>
        </p:nvSpPr>
        <p:spPr>
          <a:xfrm>
            <a:off x="1087822" y="1891308"/>
            <a:ext cx="10265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Aim</a:t>
            </a:r>
            <a:r>
              <a:rPr lang="it-IT" dirty="0"/>
              <a:t> of the </a:t>
            </a:r>
            <a:r>
              <a:rPr lang="it-IT" dirty="0" err="1"/>
              <a:t>algorithm</a:t>
            </a:r>
            <a:r>
              <a:rPr lang="it-IT" dirty="0"/>
              <a:t>: to </a:t>
            </a:r>
            <a:r>
              <a:rPr lang="it-IT" dirty="0" err="1"/>
              <a:t>remove</a:t>
            </a:r>
            <a:r>
              <a:rPr lang="it-IT" dirty="0"/>
              <a:t> small </a:t>
            </a:r>
            <a:r>
              <a:rPr lang="it-IT" dirty="0" err="1"/>
              <a:t>clumps</a:t>
            </a:r>
            <a:r>
              <a:rPr lang="it-IT" dirty="0"/>
              <a:t> of pixels </a:t>
            </a:r>
            <a:r>
              <a:rPr lang="it-IT" dirty="0" err="1"/>
              <a:t>incorrectly</a:t>
            </a:r>
            <a:r>
              <a:rPr lang="it-IT" dirty="0"/>
              <a:t> </a:t>
            </a:r>
            <a:r>
              <a:rPr lang="it-IT" dirty="0" err="1"/>
              <a:t>classified</a:t>
            </a:r>
            <a:r>
              <a:rPr lang="it-IT" dirty="0"/>
              <a:t>:</a:t>
            </a:r>
          </a:p>
          <a:p>
            <a:endParaRPr lang="it-IT" u="sng" dirty="0"/>
          </a:p>
          <a:p>
            <a:r>
              <a:rPr lang="it-IT" i="1" dirty="0"/>
              <a:t>e.g., </a:t>
            </a:r>
            <a:r>
              <a:rPr lang="it-IT" i="1" dirty="0" err="1"/>
              <a:t>removal</a:t>
            </a:r>
            <a:r>
              <a:rPr lang="it-IT" i="1" dirty="0"/>
              <a:t> of group of pixels </a:t>
            </a:r>
            <a:r>
              <a:rPr lang="it-IT" i="1" dirty="0" err="1"/>
              <a:t>smaller</a:t>
            </a:r>
            <a:r>
              <a:rPr lang="it-IT" i="1" dirty="0"/>
              <a:t> </a:t>
            </a:r>
            <a:r>
              <a:rPr lang="it-IT" i="1" dirty="0" err="1"/>
              <a:t>than</a:t>
            </a:r>
            <a:r>
              <a:rPr lang="it-IT" i="1" dirty="0"/>
              <a:t> 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E6552D-A0C7-4E4C-855F-F2870C7B9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69" y="3074082"/>
            <a:ext cx="5546031" cy="3098218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AFAF68C1-9F43-40E3-9662-6340E5AAE8F1}"/>
              </a:ext>
            </a:extLst>
          </p:cNvPr>
          <p:cNvGrpSpPr/>
          <p:nvPr/>
        </p:nvGrpSpPr>
        <p:grpSpPr>
          <a:xfrm>
            <a:off x="6409271" y="3129257"/>
            <a:ext cx="4835214" cy="2057538"/>
            <a:chOff x="6051395" y="3101809"/>
            <a:chExt cx="4924425" cy="2095500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18D3C377-37A9-46D9-B13D-C14B5600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51395" y="3101809"/>
              <a:ext cx="4924425" cy="20955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74636CBC-196A-4A11-A60A-E3182C93DEA5}"/>
                </a:ext>
              </a:extLst>
            </p:cNvPr>
            <p:cNvSpPr txBox="1"/>
            <p:nvPr/>
          </p:nvSpPr>
          <p:spPr>
            <a:xfrm>
              <a:off x="6151880" y="311196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/>
                <a:t>3</a:t>
              </a:r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09EE875-AAEF-46CC-9876-7D7679F125AF}"/>
              </a:ext>
            </a:extLst>
          </p:cNvPr>
          <p:cNvSpPr txBox="1"/>
          <p:nvPr/>
        </p:nvSpPr>
        <p:spPr>
          <a:xfrm>
            <a:off x="6278137" y="53512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..Replace them with the pixel value of the largest </a:t>
            </a:r>
            <a:r>
              <a:rPr lang="en-US" sz="1400" b="1" dirty="0" err="1"/>
              <a:t>neighbour</a:t>
            </a:r>
            <a:r>
              <a:rPr lang="en-US" sz="1400" b="1" dirty="0"/>
              <a:t> polygon</a:t>
            </a:r>
            <a:endParaRPr lang="it-IT" sz="1400" b="1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2C426D72-AB27-4D5A-89C0-9152B5F7E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57" y="5676223"/>
            <a:ext cx="1264638" cy="106961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A0A26BB-E1CA-427A-99D6-3598A6C9BFB2}"/>
              </a:ext>
            </a:extLst>
          </p:cNvPr>
          <p:cNvSpPr txBox="1"/>
          <p:nvPr/>
        </p:nvSpPr>
        <p:spPr>
          <a:xfrm>
            <a:off x="2039732" y="641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Set the 8-connectedness and threshold = 10 (default)</a:t>
            </a:r>
            <a:endParaRPr lang="it-IT" sz="1400" b="1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ADF271-51FB-460A-B096-BED242653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20"/>
    </mc:Choice>
    <mc:Fallback xmlns="">
      <p:transition spd="slow" advTm="19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FEF548-9FFD-436A-A1A9-35B6ECE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23</a:t>
            </a:fld>
            <a:endParaRPr lang="it-IT"/>
          </a:p>
        </p:txBody>
      </p:sp>
      <p:cxnSp>
        <p:nvCxnSpPr>
          <p:cNvPr id="7" name="Connettore diritto 4">
            <a:extLst>
              <a:ext uri="{FF2B5EF4-FFF2-40B4-BE49-F238E27FC236}">
                <a16:creationId xmlns:a16="http://schemas.microsoft.com/office/drawing/2014/main" id="{A1735815-8E65-40F4-9CAE-4B6CEF135949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2B1058E8-F0EF-4B9F-901D-6C6E5A4F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1AE64DF-FBF9-4329-9BB2-91B903A1EB4D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7F0BC5-C820-48C1-B374-804513A4E786}"/>
              </a:ext>
            </a:extLst>
          </p:cNvPr>
          <p:cNvSpPr txBox="1"/>
          <p:nvPr/>
        </p:nvSpPr>
        <p:spPr>
          <a:xfrm>
            <a:off x="1148826" y="2145200"/>
            <a:ext cx="972000" cy="3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No filter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2812D51-A055-4420-B10E-D1B431F4B6AE}"/>
              </a:ext>
            </a:extLst>
          </p:cNvPr>
          <p:cNvSpPr txBox="1"/>
          <p:nvPr/>
        </p:nvSpPr>
        <p:spPr>
          <a:xfrm>
            <a:off x="670607" y="4777119"/>
            <a:ext cx="18441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Majority</a:t>
            </a:r>
            <a:r>
              <a:rPr lang="it-IT" dirty="0"/>
              <a:t> filter 5x5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A791548-C69B-4944-ACDD-37967456ED96}"/>
              </a:ext>
            </a:extLst>
          </p:cNvPr>
          <p:cNvSpPr txBox="1"/>
          <p:nvPr/>
        </p:nvSpPr>
        <p:spPr>
          <a:xfrm>
            <a:off x="9764163" y="4777119"/>
            <a:ext cx="184418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Majority</a:t>
            </a:r>
            <a:r>
              <a:rPr lang="it-IT" dirty="0"/>
              <a:t> filter 3x3</a:t>
            </a:r>
          </a:p>
          <a:p>
            <a:pPr algn="ctr"/>
            <a:r>
              <a:rPr lang="it-IT" dirty="0"/>
              <a:t>+</a:t>
            </a:r>
          </a:p>
          <a:p>
            <a:pPr algn="ctr"/>
            <a:r>
              <a:rPr lang="it-IT" dirty="0"/>
              <a:t>Sieve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749FCB0-5637-4E13-88E1-A283A08C5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9644" y="2123393"/>
            <a:ext cx="6643502" cy="4697999"/>
          </a:xfrm>
          <a:prstGeom prst="rect">
            <a:avLst/>
          </a:prstGeom>
        </p:spPr>
      </p:pic>
      <p:sp>
        <p:nvSpPr>
          <p:cNvPr id="13" name="CasellaDiTesto 3">
            <a:extLst>
              <a:ext uri="{FF2B5EF4-FFF2-40B4-BE49-F238E27FC236}">
                <a16:creationId xmlns:a16="http://schemas.microsoft.com/office/drawing/2014/main" id="{27FA4726-FCB7-4CF5-BD8A-61D88661F38E}"/>
              </a:ext>
            </a:extLst>
          </p:cNvPr>
          <p:cNvSpPr txBox="1"/>
          <p:nvPr/>
        </p:nvSpPr>
        <p:spPr>
          <a:xfrm>
            <a:off x="1791629" y="371710"/>
            <a:ext cx="85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 PROCESSING – SIEVE</a:t>
            </a:r>
            <a:endParaRPr lang="en-US" sz="1800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E106CFA-D1B8-49DC-996F-27D4B4756A40}"/>
              </a:ext>
            </a:extLst>
          </p:cNvPr>
          <p:cNvSpPr txBox="1"/>
          <p:nvPr/>
        </p:nvSpPr>
        <p:spPr>
          <a:xfrm>
            <a:off x="9745909" y="2145200"/>
            <a:ext cx="18441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Majority</a:t>
            </a:r>
            <a:r>
              <a:rPr lang="it-IT" dirty="0"/>
              <a:t> filter 3x3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4D66B9C-F79E-434C-9C0A-57CFCF83E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7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9"/>
    </mc:Choice>
    <mc:Fallback xmlns="">
      <p:transition spd="slow" advTm="13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FEF548-9FFD-436A-A1A9-35B6ECE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24</a:t>
            </a:fld>
            <a:endParaRPr lang="it-IT"/>
          </a:p>
        </p:txBody>
      </p:sp>
      <p:cxnSp>
        <p:nvCxnSpPr>
          <p:cNvPr id="7" name="Connettore diritto 4">
            <a:extLst>
              <a:ext uri="{FF2B5EF4-FFF2-40B4-BE49-F238E27FC236}">
                <a16:creationId xmlns:a16="http://schemas.microsoft.com/office/drawing/2014/main" id="{A1735815-8E65-40F4-9CAE-4B6CEF135949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2B1058E8-F0EF-4B9F-901D-6C6E5A4F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26" y="1006761"/>
            <a:ext cx="1424149" cy="42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1AE64DF-FBF9-4329-9BB2-91B903A1EB4D}"/>
              </a:ext>
            </a:extLst>
          </p:cNvPr>
          <p:cNvSpPr txBox="1"/>
          <p:nvPr/>
        </p:nvSpPr>
        <p:spPr>
          <a:xfrm>
            <a:off x="6808075" y="1161335"/>
            <a:ext cx="114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v. 3.16.16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7F0BC5-C820-48C1-B374-804513A4E786}"/>
              </a:ext>
            </a:extLst>
          </p:cNvPr>
          <p:cNvSpPr txBox="1"/>
          <p:nvPr/>
        </p:nvSpPr>
        <p:spPr>
          <a:xfrm>
            <a:off x="1148826" y="2145200"/>
            <a:ext cx="972000" cy="3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No filter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2812D51-A055-4420-B10E-D1B431F4B6AE}"/>
              </a:ext>
            </a:extLst>
          </p:cNvPr>
          <p:cNvSpPr txBox="1"/>
          <p:nvPr/>
        </p:nvSpPr>
        <p:spPr>
          <a:xfrm>
            <a:off x="670607" y="4777119"/>
            <a:ext cx="18441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Majority</a:t>
            </a:r>
            <a:r>
              <a:rPr lang="it-IT" dirty="0"/>
              <a:t> filter 5x5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A791548-C69B-4944-ACDD-37967456ED96}"/>
              </a:ext>
            </a:extLst>
          </p:cNvPr>
          <p:cNvSpPr txBox="1"/>
          <p:nvPr/>
        </p:nvSpPr>
        <p:spPr>
          <a:xfrm>
            <a:off x="9764163" y="4777119"/>
            <a:ext cx="184418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Majority</a:t>
            </a:r>
            <a:r>
              <a:rPr lang="it-IT" dirty="0"/>
              <a:t> filter 3x3</a:t>
            </a:r>
          </a:p>
          <a:p>
            <a:pPr algn="ctr"/>
            <a:r>
              <a:rPr lang="it-IT" dirty="0"/>
              <a:t>+</a:t>
            </a:r>
          </a:p>
          <a:p>
            <a:pPr algn="ctr"/>
            <a:r>
              <a:rPr lang="it-IT" dirty="0"/>
              <a:t>Sieve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749FCB0-5637-4E13-88E1-A283A08C5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9644" y="2123393"/>
            <a:ext cx="6643502" cy="4697999"/>
          </a:xfrm>
          <a:prstGeom prst="rect">
            <a:avLst/>
          </a:prstGeom>
        </p:spPr>
      </p:pic>
      <p:sp>
        <p:nvSpPr>
          <p:cNvPr id="13" name="CasellaDiTesto 3">
            <a:extLst>
              <a:ext uri="{FF2B5EF4-FFF2-40B4-BE49-F238E27FC236}">
                <a16:creationId xmlns:a16="http://schemas.microsoft.com/office/drawing/2014/main" id="{27FA4726-FCB7-4CF5-BD8A-61D88661F38E}"/>
              </a:ext>
            </a:extLst>
          </p:cNvPr>
          <p:cNvSpPr txBox="1"/>
          <p:nvPr/>
        </p:nvSpPr>
        <p:spPr>
          <a:xfrm>
            <a:off x="1791629" y="371710"/>
            <a:ext cx="85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 PROCESSING – SIEVE</a:t>
            </a:r>
            <a:endParaRPr lang="en-US" sz="1800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E106CFA-D1B8-49DC-996F-27D4B4756A40}"/>
              </a:ext>
            </a:extLst>
          </p:cNvPr>
          <p:cNvSpPr txBox="1"/>
          <p:nvPr/>
        </p:nvSpPr>
        <p:spPr>
          <a:xfrm>
            <a:off x="9745909" y="2145200"/>
            <a:ext cx="18441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Majority</a:t>
            </a:r>
            <a:r>
              <a:rPr lang="it-IT" dirty="0"/>
              <a:t> filter 3x3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E108FE-8184-4780-9F71-60E93956A4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1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3"/>
    </mc:Choice>
    <mc:Fallback xmlns="">
      <p:transition spd="slow" advTm="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64ADD5C-3C29-4E99-9FD8-B8CE9FC2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25</a:t>
            </a:fld>
            <a:endParaRPr lang="it-IT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53888314-39D1-468C-BBBD-4983BD1903E2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3616103A-5387-45E6-9F90-3E632C33782B}"/>
              </a:ext>
            </a:extLst>
          </p:cNvPr>
          <p:cNvSpPr txBox="1"/>
          <p:nvPr/>
        </p:nvSpPr>
        <p:spPr>
          <a:xfrm>
            <a:off x="1791629" y="371710"/>
            <a:ext cx="85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DISCUSSION – QUALITATIVE ANALYSIS</a:t>
            </a:r>
            <a:endParaRPr lang="en-US" sz="1800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FE0A4D6-42E4-49DA-9328-F575BFA9D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392" y="4280430"/>
            <a:ext cx="2760474" cy="216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2A55126-69D4-4CD7-9987-72B514E39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9904" y="4280430"/>
            <a:ext cx="2758417" cy="216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252EA9E-F952-46F6-A938-B02F23E1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3681" y="4280430"/>
            <a:ext cx="2766965" cy="216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526008C-D855-422F-B5DD-03B33BFC1E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0136" y="4280430"/>
            <a:ext cx="2772665" cy="2160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C58678-2B32-4667-B5A3-07DA812D2809}"/>
              </a:ext>
            </a:extLst>
          </p:cNvPr>
          <p:cNvSpPr txBox="1"/>
          <p:nvPr/>
        </p:nvSpPr>
        <p:spPr>
          <a:xfrm>
            <a:off x="411392" y="3810204"/>
            <a:ext cx="1154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vegetated</a:t>
            </a:r>
            <a:r>
              <a:rPr lang="it-IT" dirty="0"/>
              <a:t> area, in </a:t>
            </a:r>
            <a:r>
              <a:rPr lang="it-IT" dirty="0" err="1"/>
              <a:t>different</a:t>
            </a:r>
            <a:r>
              <a:rPr lang="it-IT" dirty="0"/>
              <a:t> light </a:t>
            </a:r>
            <a:r>
              <a:rPr lang="it-IT" dirty="0" err="1"/>
              <a:t>conditions</a:t>
            </a:r>
            <a:r>
              <a:rPr lang="it-IT" dirty="0"/>
              <a:t>, </a:t>
            </a:r>
            <a:r>
              <a:rPr lang="it-IT" dirty="0" err="1"/>
              <a:t>gives</a:t>
            </a:r>
            <a:r>
              <a:rPr lang="it-IT" dirty="0"/>
              <a:t> rise to a «non </a:t>
            </a:r>
            <a:r>
              <a:rPr lang="it-IT" dirty="0" err="1"/>
              <a:t>forest</a:t>
            </a:r>
            <a:r>
              <a:rPr lang="it-IT" dirty="0"/>
              <a:t> to non </a:t>
            </a:r>
            <a:r>
              <a:rPr lang="it-IT" dirty="0" err="1"/>
              <a:t>forest</a:t>
            </a:r>
            <a:r>
              <a:rPr lang="it-IT" dirty="0"/>
              <a:t>» </a:t>
            </a:r>
            <a:r>
              <a:rPr lang="it-IT" dirty="0" err="1"/>
              <a:t>incorrect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F77247B-174F-4E4A-BD51-C5E89ADC8E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264" y="1465230"/>
            <a:ext cx="2779602" cy="216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C062E60-659A-4CA9-9B85-B0E3C4F3E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8700" y="1465230"/>
            <a:ext cx="2764914" cy="21600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7DE8431-68C7-4AFE-8F7C-FBD2F7C153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0448" y="1465230"/>
            <a:ext cx="2760474" cy="216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8D6C0DC-3347-4D11-88E6-D1B4FC6B10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7756" y="1452711"/>
            <a:ext cx="2769815" cy="216000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E6E5B7F-F3E8-4E97-9EEA-8697FC7791F2}"/>
              </a:ext>
            </a:extLst>
          </p:cNvPr>
          <p:cNvSpPr txBox="1"/>
          <p:nvPr/>
        </p:nvSpPr>
        <p:spPr>
          <a:xfrm>
            <a:off x="411392" y="885886"/>
            <a:ext cx="1154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presence</a:t>
            </a:r>
            <a:r>
              <a:rPr lang="it-IT" dirty="0"/>
              <a:t> of clouds </a:t>
            </a:r>
            <a:r>
              <a:rPr lang="it-IT" dirty="0" err="1"/>
              <a:t>generates</a:t>
            </a:r>
            <a:r>
              <a:rPr lang="it-IT" dirty="0"/>
              <a:t> </a:t>
            </a:r>
            <a:r>
              <a:rPr lang="it-IT" dirty="0" err="1"/>
              <a:t>confusion</a:t>
            </a:r>
            <a:r>
              <a:rPr lang="it-IT" dirty="0"/>
              <a:t> in the </a:t>
            </a:r>
            <a:r>
              <a:rPr lang="it-IT" dirty="0" err="1"/>
              <a:t>classification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B51F96B-935F-42DB-9B3F-CAF1F2D8D6BE}"/>
              </a:ext>
            </a:extLst>
          </p:cNvPr>
          <p:cNvSpPr txBox="1"/>
          <p:nvPr/>
        </p:nvSpPr>
        <p:spPr>
          <a:xfrm>
            <a:off x="392264" y="3363620"/>
            <a:ext cx="5119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2018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24ABB46-47E1-422A-B0FF-44FAE5C1417A}"/>
              </a:ext>
            </a:extLst>
          </p:cNvPr>
          <p:cNvSpPr txBox="1"/>
          <p:nvPr/>
        </p:nvSpPr>
        <p:spPr>
          <a:xfrm>
            <a:off x="3268700" y="3363620"/>
            <a:ext cx="5119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2021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DB1B57-1D54-4CA3-B626-F40B5CD7C8E3}"/>
              </a:ext>
            </a:extLst>
          </p:cNvPr>
          <p:cNvSpPr txBox="1"/>
          <p:nvPr/>
        </p:nvSpPr>
        <p:spPr>
          <a:xfrm>
            <a:off x="392264" y="6182263"/>
            <a:ext cx="5119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2018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D2896A-6CF7-486B-B2DB-43514223A1E5}"/>
              </a:ext>
            </a:extLst>
          </p:cNvPr>
          <p:cNvSpPr txBox="1"/>
          <p:nvPr/>
        </p:nvSpPr>
        <p:spPr>
          <a:xfrm>
            <a:off x="3268700" y="6182263"/>
            <a:ext cx="5119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2021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4B7DAC1-6AA1-40C0-809F-9546841D85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7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93"/>
    </mc:Choice>
    <mc:Fallback xmlns="">
      <p:transition spd="slow" advTm="2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64ADD5C-3C29-4E99-9FD8-B8CE9FC2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26</a:t>
            </a:fld>
            <a:endParaRPr lang="it-IT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53888314-39D1-468C-BBBD-4983BD1903E2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C24216CE-6877-4DE5-BAFD-E179F6090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820" y="4283873"/>
            <a:ext cx="2771429" cy="2160000"/>
          </a:xfrm>
          <a:prstGeom prst="rect">
            <a:avLst/>
          </a:prstGeom>
        </p:spPr>
      </p:pic>
      <p:sp>
        <p:nvSpPr>
          <p:cNvPr id="5" name="CasellaDiTesto 3">
            <a:extLst>
              <a:ext uri="{FF2B5EF4-FFF2-40B4-BE49-F238E27FC236}">
                <a16:creationId xmlns:a16="http://schemas.microsoft.com/office/drawing/2014/main" id="{3616103A-5387-45E6-9F90-3E632C33782B}"/>
              </a:ext>
            </a:extLst>
          </p:cNvPr>
          <p:cNvSpPr txBox="1"/>
          <p:nvPr/>
        </p:nvSpPr>
        <p:spPr>
          <a:xfrm>
            <a:off x="1791629" y="371710"/>
            <a:ext cx="85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DISCUSSION – QUALITATIVE ANALYSIS</a:t>
            </a:r>
            <a:endParaRPr lang="en-US" sz="1800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E6E5B7F-F3E8-4E97-9EEA-8697FC7791F2}"/>
              </a:ext>
            </a:extLst>
          </p:cNvPr>
          <p:cNvSpPr txBox="1"/>
          <p:nvPr/>
        </p:nvSpPr>
        <p:spPr>
          <a:xfrm>
            <a:off x="411392" y="885886"/>
            <a:ext cx="1154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«</a:t>
            </a:r>
            <a:r>
              <a:rPr lang="it-IT" dirty="0" err="1"/>
              <a:t>Forest</a:t>
            </a:r>
            <a:r>
              <a:rPr lang="it-IT" dirty="0"/>
              <a:t> to non </a:t>
            </a:r>
            <a:r>
              <a:rPr lang="it-IT" dirty="0" err="1"/>
              <a:t>forest</a:t>
            </a:r>
            <a:r>
              <a:rPr lang="it-IT" dirty="0"/>
              <a:t>» </a:t>
            </a:r>
            <a:r>
              <a:rPr lang="it-IT" dirty="0" err="1"/>
              <a:t>changes</a:t>
            </a:r>
            <a:r>
              <a:rPr lang="it-IT" dirty="0"/>
              <a:t> (red) are </a:t>
            </a:r>
            <a:r>
              <a:rPr lang="it-IT" dirty="0" err="1"/>
              <a:t>quite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detected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little</a:t>
            </a:r>
            <a:r>
              <a:rPr lang="it-IT" dirty="0"/>
              <a:t> bit </a:t>
            </a:r>
            <a:r>
              <a:rPr lang="it-IT" dirty="0" err="1"/>
              <a:t>overestimated</a:t>
            </a:r>
            <a:endParaRPr lang="it-IT" dirty="0"/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6960AA28-E202-4202-8162-E4D549B2B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3919" y="4283873"/>
            <a:ext cx="2756843" cy="21600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DB1B57-1D54-4CA3-B626-F40B5CD7C8E3}"/>
              </a:ext>
            </a:extLst>
          </p:cNvPr>
          <p:cNvSpPr txBox="1"/>
          <p:nvPr/>
        </p:nvSpPr>
        <p:spPr>
          <a:xfrm>
            <a:off x="392264" y="6182263"/>
            <a:ext cx="5119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2018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D2896A-6CF7-486B-B2DB-43514223A1E5}"/>
              </a:ext>
            </a:extLst>
          </p:cNvPr>
          <p:cNvSpPr txBox="1"/>
          <p:nvPr/>
        </p:nvSpPr>
        <p:spPr>
          <a:xfrm>
            <a:off x="3268700" y="6182263"/>
            <a:ext cx="5119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2021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C7E72D-097A-47CA-991B-5BDA67598D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264" y="1459820"/>
            <a:ext cx="2755276" cy="216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4F4E5D8-55D8-4F4E-8E78-D3DE92A2EA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5656" y="1459820"/>
            <a:ext cx="2772665" cy="2160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271A331-A532-4DFC-B3C7-3D18C7AA80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5105" y="1474577"/>
            <a:ext cx="2764116" cy="21600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EAB628E-2661-4CA9-989F-5A3CE55350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2409" y="1474577"/>
            <a:ext cx="2757327" cy="2160000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8D5321A-FCD3-431A-AF37-3DB6033AB256}"/>
              </a:ext>
            </a:extLst>
          </p:cNvPr>
          <p:cNvSpPr txBox="1"/>
          <p:nvPr/>
        </p:nvSpPr>
        <p:spPr>
          <a:xfrm>
            <a:off x="392264" y="3361886"/>
            <a:ext cx="5119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2018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679C0CB-BA26-4BB4-98DE-237B2CEBE4DD}"/>
              </a:ext>
            </a:extLst>
          </p:cNvPr>
          <p:cNvSpPr txBox="1"/>
          <p:nvPr/>
        </p:nvSpPr>
        <p:spPr>
          <a:xfrm>
            <a:off x="3259075" y="3361886"/>
            <a:ext cx="5119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2021</a:t>
            </a: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BF2274FA-5FBF-4469-BDEF-2AFA26733F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6001" y="4278918"/>
            <a:ext cx="2753220" cy="2160000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CF80EBAD-30E0-4839-ABA8-E7BCEED4F6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51147" y="4278918"/>
            <a:ext cx="2760474" cy="2160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A7D1E92-BE8E-42D7-ADC7-03813F96E1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9"/>
    </mc:Choice>
    <mc:Fallback xmlns="">
      <p:transition spd="slow" advTm="12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64ADD5C-3C29-4E99-9FD8-B8CE9FC2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27</a:t>
            </a:fld>
            <a:endParaRPr lang="it-IT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53888314-39D1-468C-BBBD-4983BD1903E2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3616103A-5387-45E6-9F90-3E632C33782B}"/>
              </a:ext>
            </a:extLst>
          </p:cNvPr>
          <p:cNvSpPr txBox="1"/>
          <p:nvPr/>
        </p:nvSpPr>
        <p:spPr>
          <a:xfrm>
            <a:off x="1791629" y="371710"/>
            <a:ext cx="85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DISCUSSION – QUALITATIVE ANALYSIS</a:t>
            </a:r>
            <a:endParaRPr lang="en-US" sz="1800" b="1" dirty="0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39EED19B-1739-4C51-8BF4-06B190514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126" y="1455615"/>
            <a:ext cx="2751158" cy="2160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C58678-2B32-4667-B5A3-07DA812D2809}"/>
              </a:ext>
            </a:extLst>
          </p:cNvPr>
          <p:cNvSpPr txBox="1"/>
          <p:nvPr/>
        </p:nvSpPr>
        <p:spPr>
          <a:xfrm>
            <a:off x="411392" y="886249"/>
            <a:ext cx="1154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«Non </a:t>
            </a:r>
            <a:r>
              <a:rPr lang="it-IT" dirty="0" err="1"/>
              <a:t>forest</a:t>
            </a:r>
            <a:r>
              <a:rPr lang="it-IT" dirty="0"/>
              <a:t> to </a:t>
            </a:r>
            <a:r>
              <a:rPr lang="it-IT" dirty="0" err="1"/>
              <a:t>forest</a:t>
            </a:r>
            <a:r>
              <a:rPr lang="it-IT" dirty="0"/>
              <a:t>» (</a:t>
            </a:r>
            <a:r>
              <a:rPr lang="it-IT" dirty="0" err="1"/>
              <a:t>yellow</a:t>
            </a:r>
            <a:r>
              <a:rPr lang="it-IT" dirty="0"/>
              <a:t>) and «non </a:t>
            </a:r>
            <a:r>
              <a:rPr lang="it-IT" dirty="0" err="1"/>
              <a:t>forest</a:t>
            </a:r>
            <a:r>
              <a:rPr lang="it-IT" dirty="0"/>
              <a:t> to non </a:t>
            </a:r>
            <a:r>
              <a:rPr lang="it-IT" dirty="0" err="1"/>
              <a:t>forest</a:t>
            </a:r>
            <a:r>
              <a:rPr lang="it-IT" dirty="0"/>
              <a:t>» (green) show general </a:t>
            </a:r>
            <a:r>
              <a:rPr lang="it-IT" dirty="0" err="1"/>
              <a:t>error</a:t>
            </a:r>
            <a:r>
              <a:rPr lang="it-IT" dirty="0"/>
              <a:t> in the </a:t>
            </a:r>
            <a:r>
              <a:rPr lang="it-IT" dirty="0" err="1"/>
              <a:t>classification</a:t>
            </a:r>
            <a:endParaRPr lang="it-IT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F7949906-0A28-4A9E-BD13-9080702A8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4615" y="1455615"/>
            <a:ext cx="2775514" cy="21600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DB1B57-1D54-4CA3-B626-F40B5CD7C8E3}"/>
              </a:ext>
            </a:extLst>
          </p:cNvPr>
          <p:cNvSpPr txBox="1"/>
          <p:nvPr/>
        </p:nvSpPr>
        <p:spPr>
          <a:xfrm>
            <a:off x="370998" y="3354005"/>
            <a:ext cx="5119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2018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D2896A-6CF7-486B-B2DB-43514223A1E5}"/>
              </a:ext>
            </a:extLst>
          </p:cNvPr>
          <p:cNvSpPr txBox="1"/>
          <p:nvPr/>
        </p:nvSpPr>
        <p:spPr>
          <a:xfrm>
            <a:off x="3247434" y="3354005"/>
            <a:ext cx="5119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2021</a:t>
            </a: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BD127D49-3D90-4E09-A24C-7D596EE15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9341" y="1471646"/>
            <a:ext cx="2769012" cy="2160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F508A9F0-4F3A-463F-B72D-78AF588E67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3284" y="1471646"/>
            <a:ext cx="2756058" cy="216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5F3D890-059D-410E-B6EC-F0CA6C9BCE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23456" r="9317"/>
          <a:stretch/>
        </p:blipFill>
        <p:spPr>
          <a:xfrm>
            <a:off x="677195" y="3868177"/>
            <a:ext cx="4706921" cy="1417464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1D085CF-2A9D-456D-8FBA-BDDAB307F8DA}"/>
              </a:ext>
            </a:extLst>
          </p:cNvPr>
          <p:cNvSpPr txBox="1"/>
          <p:nvPr/>
        </p:nvSpPr>
        <p:spPr>
          <a:xfrm flipH="1">
            <a:off x="5024091" y="3799653"/>
            <a:ext cx="720000" cy="28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For - For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B30C8AE6-C6DE-4EF7-A7E5-632DCC3415A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t="23481" r="9316"/>
          <a:stretch/>
        </p:blipFill>
        <p:spPr>
          <a:xfrm>
            <a:off x="677195" y="5444149"/>
            <a:ext cx="4718388" cy="141746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984347E-0BB7-4587-A1DF-0D48D7B5BFF9}"/>
              </a:ext>
            </a:extLst>
          </p:cNvPr>
          <p:cNvSpPr txBox="1"/>
          <p:nvPr/>
        </p:nvSpPr>
        <p:spPr>
          <a:xfrm>
            <a:off x="5024091" y="5348849"/>
            <a:ext cx="100800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For - Non For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67CE7EC-6595-4F95-9238-7D6C18FE537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t="23481" r="9316"/>
          <a:stretch/>
        </p:blipFill>
        <p:spPr>
          <a:xfrm>
            <a:off x="6140607" y="3868177"/>
            <a:ext cx="4718385" cy="1417465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DE2950C2-9EEC-49F2-BD1A-8524F500FFD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23195" r="9317"/>
          <a:stretch/>
        </p:blipFill>
        <p:spPr>
          <a:xfrm>
            <a:off x="6162050" y="5428173"/>
            <a:ext cx="4708409" cy="1422744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785E82D-9CD8-4E6B-B75E-EFDCD30CA113}"/>
              </a:ext>
            </a:extLst>
          </p:cNvPr>
          <p:cNvSpPr txBox="1"/>
          <p:nvPr/>
        </p:nvSpPr>
        <p:spPr>
          <a:xfrm>
            <a:off x="10498967" y="3801649"/>
            <a:ext cx="140400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Non For - Non For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8466C70-9881-4CAB-AB3C-9AC227786FAB}"/>
              </a:ext>
            </a:extLst>
          </p:cNvPr>
          <p:cNvSpPr txBox="1"/>
          <p:nvPr/>
        </p:nvSpPr>
        <p:spPr>
          <a:xfrm>
            <a:off x="10498967" y="5348849"/>
            <a:ext cx="115200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Non For - For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41F1058-58F5-4CC6-B4E1-9B55522E98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6"/>
    </mc:Choice>
    <mc:Fallback xmlns="">
      <p:transition spd="slow" advTm="1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75822F9-9804-49AC-8BFD-A142995F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28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81BAFD0-9B36-40DF-A226-EBFBE1906992}"/>
                  </a:ext>
                </a:extLst>
              </p:cNvPr>
              <p:cNvSpPr txBox="1"/>
              <p:nvPr/>
            </p:nvSpPr>
            <p:spPr>
              <a:xfrm>
                <a:off x="871045" y="1201475"/>
                <a:ext cx="10449910" cy="4446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Clouds </a:t>
                </a:r>
                <a:r>
                  <a:rPr lang="it-IT" dirty="0" err="1"/>
                  <a:t>removal</a:t>
                </a:r>
                <a:r>
                  <a:rPr lang="it-IT" dirty="0"/>
                  <a:t> to </a:t>
                </a:r>
                <a:r>
                  <a:rPr lang="it-IT" dirty="0" err="1"/>
                  <a:t>perform</a:t>
                </a:r>
                <a:r>
                  <a:rPr lang="it-IT" dirty="0"/>
                  <a:t> a more precise </a:t>
                </a:r>
                <a:r>
                  <a:rPr lang="it-IT" dirty="0" err="1"/>
                  <a:t>classification</a:t>
                </a:r>
                <a:endParaRPr lang="it-IT" dirty="0"/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Choice of images with &lt; cloud coverage to perform a better classification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Change the approximate number of training samples to be randomly selected for running the Random Forest algorithm 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Try to add/remove classes to the classification 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Try to classify a 21 stacked bands raster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21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US" dirty="0"/>
                  <a:t>: NDVI2021-NDVI2018)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Try the three different supervised classification in </a:t>
                </a:r>
                <a:r>
                  <a:rPr lang="en-US" dirty="0" err="1"/>
                  <a:t>Qgis</a:t>
                </a:r>
                <a:r>
                  <a:rPr lang="en-US" dirty="0"/>
                  <a:t> environment (SCP plugin)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Perform a validation of the classification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81BAFD0-9B36-40DF-A226-EBFBE1906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45" y="1201475"/>
                <a:ext cx="10449910" cy="4446730"/>
              </a:xfrm>
              <a:prstGeom prst="rect">
                <a:avLst/>
              </a:prstGeom>
              <a:blipFill>
                <a:blip r:embed="rId5"/>
                <a:stretch>
                  <a:fillRect l="-408" r="-467" b="-12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3">
            <a:extLst>
              <a:ext uri="{FF2B5EF4-FFF2-40B4-BE49-F238E27FC236}">
                <a16:creationId xmlns:a16="http://schemas.microsoft.com/office/drawing/2014/main" id="{7A53A3EB-B829-413B-A9E4-D762C35DA17D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FUTURE WORKS</a:t>
            </a:r>
          </a:p>
          <a:p>
            <a:pPr algn="ctr"/>
            <a:endParaRPr lang="it-IT" sz="1800" dirty="0"/>
          </a:p>
        </p:txBody>
      </p:sp>
      <p:cxnSp>
        <p:nvCxnSpPr>
          <p:cNvPr id="6" name="Connettore diritto 4">
            <a:extLst>
              <a:ext uri="{FF2B5EF4-FFF2-40B4-BE49-F238E27FC236}">
                <a16:creationId xmlns:a16="http://schemas.microsoft.com/office/drawing/2014/main" id="{7B0EDFBB-25E2-4C08-B6E6-DFBD4E9835F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AEA09A0-9BCB-43C3-B3E6-298114DE0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14"/>
    </mc:Choice>
    <mc:Fallback xmlns="">
      <p:transition spd="slow" advTm="92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75822F9-9804-49AC-8BFD-A142995F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29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1BAFD0-9B36-40DF-A226-EBFBE1906992}"/>
              </a:ext>
            </a:extLst>
          </p:cNvPr>
          <p:cNvSpPr txBox="1"/>
          <p:nvPr/>
        </p:nvSpPr>
        <p:spPr>
          <a:xfrm>
            <a:off x="871045" y="1201475"/>
            <a:ext cx="10449910" cy="1676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it-IT" b="1" dirty="0"/>
              <a:t>Mobile GIS in support of </a:t>
            </a:r>
            <a:r>
              <a:rPr lang="it-IT" b="1" dirty="0" err="1"/>
              <a:t>Copernicus</a:t>
            </a:r>
            <a:r>
              <a:rPr lang="it-IT" b="1" dirty="0"/>
              <a:t> EMS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Use of </a:t>
            </a:r>
            <a:r>
              <a:rPr lang="it-IT" b="1" dirty="0" err="1"/>
              <a:t>Qfield</a:t>
            </a:r>
            <a:r>
              <a:rPr lang="it-IT" dirty="0"/>
              <a:t> and </a:t>
            </a:r>
            <a:r>
              <a:rPr lang="it-IT" b="1" dirty="0"/>
              <a:t>Input</a:t>
            </a:r>
            <a:r>
              <a:rPr lang="it-IT" dirty="0"/>
              <a:t> app to </a:t>
            </a:r>
            <a:r>
              <a:rPr lang="it-IT" dirty="0" err="1"/>
              <a:t>map</a:t>
            </a:r>
            <a:r>
              <a:rPr lang="it-IT" dirty="0"/>
              <a:t> in </a:t>
            </a:r>
            <a:r>
              <a:rPr lang="it-IT" dirty="0" err="1"/>
              <a:t>real</a:t>
            </a:r>
            <a:r>
              <a:rPr lang="it-IT" dirty="0"/>
              <a:t> time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occured</a:t>
            </a:r>
            <a:r>
              <a:rPr lang="it-IT" dirty="0"/>
              <a:t> in the </a:t>
            </a:r>
            <a:r>
              <a:rPr lang="it-IT" dirty="0" err="1"/>
              <a:t>environment</a:t>
            </a:r>
            <a:endParaRPr lang="it-IT" dirty="0"/>
          </a:p>
          <a:p>
            <a:pPr algn="just">
              <a:lnSpc>
                <a:spcPct val="200000"/>
              </a:lnSpc>
            </a:pPr>
            <a:endParaRPr lang="it-IT" dirty="0"/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7A53A3EB-B829-413B-A9E4-D762C35DA17D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FAR FUTURE WORKS</a:t>
            </a:r>
          </a:p>
          <a:p>
            <a:pPr algn="ctr"/>
            <a:endParaRPr lang="it-IT" sz="1800" dirty="0"/>
          </a:p>
        </p:txBody>
      </p:sp>
      <p:cxnSp>
        <p:nvCxnSpPr>
          <p:cNvPr id="6" name="Connettore diritto 4">
            <a:extLst>
              <a:ext uri="{FF2B5EF4-FFF2-40B4-BE49-F238E27FC236}">
                <a16:creationId xmlns:a16="http://schemas.microsoft.com/office/drawing/2014/main" id="{7B0EDFBB-25E2-4C08-B6E6-DFBD4E9835F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9C8E4AD1-A5B1-43BE-A35D-81592B28AE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09"/>
          <a:stretch/>
        </p:blipFill>
        <p:spPr>
          <a:xfrm>
            <a:off x="467851" y="2418396"/>
            <a:ext cx="6000476" cy="393795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2A075ED-56BB-48AF-98D8-9C9F7E487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742" y="2374343"/>
            <a:ext cx="4224665" cy="428382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0CD5278-E815-464F-9161-516758AAE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3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84"/>
    </mc:Choice>
    <mc:Fallback xmlns="">
      <p:transition spd="slow" advTm="69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3">
            <a:extLst>
              <a:ext uri="{FF2B5EF4-FFF2-40B4-BE49-F238E27FC236}">
                <a16:creationId xmlns:a16="http://schemas.microsoft.com/office/drawing/2014/main" id="{EEE77F56-945A-46AD-BC6B-B0EA1BCFBA4F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FRAMEWORK</a:t>
            </a:r>
          </a:p>
          <a:p>
            <a:pPr algn="ctr"/>
            <a:endParaRPr lang="it-IT" sz="1800" b="1" dirty="0"/>
          </a:p>
        </p:txBody>
      </p:sp>
      <p:cxnSp>
        <p:nvCxnSpPr>
          <p:cNvPr id="3" name="Connettore diritto 4">
            <a:extLst>
              <a:ext uri="{FF2B5EF4-FFF2-40B4-BE49-F238E27FC236}">
                <a16:creationId xmlns:a16="http://schemas.microsoft.com/office/drawing/2014/main" id="{077D0E60-A201-4F04-824E-147789108E6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3B41A1A-C8F6-44A0-84AC-D1781C034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7170"/>
            <a:ext cx="12192000" cy="582448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64BDAB-667A-4DFD-AC9C-0A642D9034F9}"/>
              </a:ext>
            </a:extLst>
          </p:cNvPr>
          <p:cNvSpPr txBox="1"/>
          <p:nvPr/>
        </p:nvSpPr>
        <p:spPr>
          <a:xfrm>
            <a:off x="2322790" y="702734"/>
            <a:ext cx="451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IFFI project reference period: 1116 – 2017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9D35A2C-4393-415C-AE49-A9378AE033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49309"/>
          <a:stretch/>
        </p:blipFill>
        <p:spPr>
          <a:xfrm>
            <a:off x="6215285" y="771674"/>
            <a:ext cx="2409825" cy="1883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3EF27C2-2BA2-4DB1-BE2B-80FF38BE32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668" b="16332"/>
          <a:stretch/>
        </p:blipFill>
        <p:spPr>
          <a:xfrm>
            <a:off x="11034935" y="772218"/>
            <a:ext cx="721821" cy="18830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8AF7756-86F2-44A1-A888-5C5F8C58B8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310"/>
          <a:stretch/>
        </p:blipFill>
        <p:spPr>
          <a:xfrm>
            <a:off x="8625110" y="771675"/>
            <a:ext cx="2409825" cy="188301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ECB7107-88A3-4D5C-AE96-4591A06C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3</a:t>
            </a:fld>
            <a:endParaRPr lang="it-IT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B363559-AF64-4DAB-86D2-AC0C50C0E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0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2"/>
    </mc:Choice>
    <mc:Fallback xmlns="">
      <p:transition spd="slow" advTm="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FCF7A77-B259-444F-AA63-96374402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30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2EF40A-3292-4EFB-B601-8C1AFFD89B1E}"/>
              </a:ext>
            </a:extLst>
          </p:cNvPr>
          <p:cNvSpPr txBox="1"/>
          <p:nvPr/>
        </p:nvSpPr>
        <p:spPr>
          <a:xfrm>
            <a:off x="3694386" y="3028890"/>
            <a:ext cx="480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Thank </a:t>
            </a:r>
            <a:r>
              <a:rPr lang="it-IT" sz="2000" dirty="0" err="1"/>
              <a:t>you</a:t>
            </a:r>
            <a:r>
              <a:rPr lang="it-IT" sz="2000" dirty="0"/>
              <a:t>!</a:t>
            </a:r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8B197058-81F4-481D-A590-32AF296505A1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F9251C8-353B-4252-A1A1-14969708F3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9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6"/>
    </mc:Choice>
    <mc:Fallback xmlns="">
      <p:transition spd="slow" advTm="3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3">
            <a:extLst>
              <a:ext uri="{FF2B5EF4-FFF2-40B4-BE49-F238E27FC236}">
                <a16:creationId xmlns:a16="http://schemas.microsoft.com/office/drawing/2014/main" id="{EEE77F56-945A-46AD-BC6B-B0EA1BCFBA4F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FRAMEWORK</a:t>
            </a:r>
          </a:p>
          <a:p>
            <a:pPr algn="ctr"/>
            <a:endParaRPr lang="it-IT" sz="1800" b="1" dirty="0"/>
          </a:p>
        </p:txBody>
      </p:sp>
      <p:cxnSp>
        <p:nvCxnSpPr>
          <p:cNvPr id="3" name="Connettore diritto 4">
            <a:extLst>
              <a:ext uri="{FF2B5EF4-FFF2-40B4-BE49-F238E27FC236}">
                <a16:creationId xmlns:a16="http://schemas.microsoft.com/office/drawing/2014/main" id="{077D0E60-A201-4F04-824E-147789108E6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3B41A1A-C8F6-44A0-84AC-D1781C034D0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937170"/>
            <a:ext cx="12192000" cy="5824483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9998B01A-62DC-48FB-9C72-C3D7D06B8F17}"/>
              </a:ext>
            </a:extLst>
          </p:cNvPr>
          <p:cNvGrpSpPr>
            <a:grpSpLocks noChangeAspect="1"/>
          </p:cNvGrpSpPr>
          <p:nvPr/>
        </p:nvGrpSpPr>
        <p:grpSpPr>
          <a:xfrm>
            <a:off x="2811499" y="3661802"/>
            <a:ext cx="6269488" cy="719367"/>
            <a:chOff x="540130" y="5246514"/>
            <a:chExt cx="7708510" cy="884481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C4ED0F3-1C22-40F5-A7E4-7D083ACC0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7824" y="5307769"/>
              <a:ext cx="499982" cy="499982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7FDBB70-79EB-464B-AC8B-13FE11463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0964" y="5246514"/>
              <a:ext cx="499982" cy="499982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8B1EF37-4CB1-47B4-9F38-F436EE4BE5D1}"/>
                </a:ext>
              </a:extLst>
            </p:cNvPr>
            <p:cNvSpPr txBox="1"/>
            <p:nvPr/>
          </p:nvSpPr>
          <p:spPr>
            <a:xfrm>
              <a:off x="540130" y="5809339"/>
              <a:ext cx="1789654" cy="32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/>
                <a:t>Gotthardpass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ED44F5D-E443-419B-B3C0-9155B069B0F1}"/>
                </a:ext>
              </a:extLst>
            </p:cNvPr>
            <p:cNvSpPr txBox="1"/>
            <p:nvPr/>
          </p:nvSpPr>
          <p:spPr>
            <a:xfrm>
              <a:off x="6613271" y="5747795"/>
              <a:ext cx="1635369" cy="32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/>
                <a:t>Malojapass</a:t>
              </a:r>
              <a:endParaRPr lang="it-IT" sz="1400" b="1" dirty="0"/>
            </a:p>
          </p:txBody>
        </p:sp>
        <p:sp>
          <p:nvSpPr>
            <p:cNvPr id="11" name="Figura a mano libera 77">
              <a:extLst>
                <a:ext uri="{FF2B5EF4-FFF2-40B4-BE49-F238E27FC236}">
                  <a16:creationId xmlns:a16="http://schemas.microsoft.com/office/drawing/2014/main" id="{A07D1436-E0F2-48F1-A797-7D55C5D6E540}"/>
                </a:ext>
              </a:extLst>
            </p:cNvPr>
            <p:cNvSpPr/>
            <p:nvPr/>
          </p:nvSpPr>
          <p:spPr>
            <a:xfrm>
              <a:off x="2064423" y="5444600"/>
              <a:ext cx="4747847" cy="571877"/>
            </a:xfrm>
            <a:custGeom>
              <a:avLst/>
              <a:gdLst>
                <a:gd name="connsiteX0" fmla="*/ 0 w 4747847"/>
                <a:gd name="connsiteY0" fmla="*/ 307731 h 518747"/>
                <a:gd name="connsiteX1" fmla="*/ 43962 w 4747847"/>
                <a:gd name="connsiteY1" fmla="*/ 342900 h 518747"/>
                <a:gd name="connsiteX2" fmla="*/ 105508 w 4747847"/>
                <a:gd name="connsiteY2" fmla="*/ 378070 h 518747"/>
                <a:gd name="connsiteX3" fmla="*/ 158262 w 4747847"/>
                <a:gd name="connsiteY3" fmla="*/ 395654 h 518747"/>
                <a:gd name="connsiteX4" fmla="*/ 175847 w 4747847"/>
                <a:gd name="connsiteY4" fmla="*/ 422031 h 518747"/>
                <a:gd name="connsiteX5" fmla="*/ 202224 w 4747847"/>
                <a:gd name="connsiteY5" fmla="*/ 430824 h 518747"/>
                <a:gd name="connsiteX6" fmla="*/ 237393 w 4747847"/>
                <a:gd name="connsiteY6" fmla="*/ 448408 h 518747"/>
                <a:gd name="connsiteX7" fmla="*/ 263770 w 4747847"/>
                <a:gd name="connsiteY7" fmla="*/ 465993 h 518747"/>
                <a:gd name="connsiteX8" fmla="*/ 360485 w 4747847"/>
                <a:gd name="connsiteY8" fmla="*/ 492370 h 518747"/>
                <a:gd name="connsiteX9" fmla="*/ 413239 w 4747847"/>
                <a:gd name="connsiteY9" fmla="*/ 518747 h 518747"/>
                <a:gd name="connsiteX10" fmla="*/ 1090247 w 4747847"/>
                <a:gd name="connsiteY10" fmla="*/ 509954 h 518747"/>
                <a:gd name="connsiteX11" fmla="*/ 1134208 w 4747847"/>
                <a:gd name="connsiteY11" fmla="*/ 501162 h 518747"/>
                <a:gd name="connsiteX12" fmla="*/ 1178170 w 4747847"/>
                <a:gd name="connsiteY12" fmla="*/ 483577 h 518747"/>
                <a:gd name="connsiteX13" fmla="*/ 1230924 w 4747847"/>
                <a:gd name="connsiteY13" fmla="*/ 465993 h 518747"/>
                <a:gd name="connsiteX14" fmla="*/ 1248508 w 4747847"/>
                <a:gd name="connsiteY14" fmla="*/ 439616 h 518747"/>
                <a:gd name="connsiteX15" fmla="*/ 1274885 w 4747847"/>
                <a:gd name="connsiteY15" fmla="*/ 430824 h 518747"/>
                <a:gd name="connsiteX16" fmla="*/ 1283677 w 4747847"/>
                <a:gd name="connsiteY16" fmla="*/ 404447 h 518747"/>
                <a:gd name="connsiteX17" fmla="*/ 1327639 w 4747847"/>
                <a:gd name="connsiteY17" fmla="*/ 386862 h 518747"/>
                <a:gd name="connsiteX18" fmla="*/ 1354016 w 4747847"/>
                <a:gd name="connsiteY18" fmla="*/ 342900 h 518747"/>
                <a:gd name="connsiteX19" fmla="*/ 1380393 w 4747847"/>
                <a:gd name="connsiteY19" fmla="*/ 334108 h 518747"/>
                <a:gd name="connsiteX20" fmla="*/ 1406770 w 4747847"/>
                <a:gd name="connsiteY20" fmla="*/ 316524 h 518747"/>
                <a:gd name="connsiteX21" fmla="*/ 1433147 w 4747847"/>
                <a:gd name="connsiteY21" fmla="*/ 307731 h 518747"/>
                <a:gd name="connsiteX22" fmla="*/ 1459524 w 4747847"/>
                <a:gd name="connsiteY22" fmla="*/ 290147 h 518747"/>
                <a:gd name="connsiteX23" fmla="*/ 1503485 w 4747847"/>
                <a:gd name="connsiteY23" fmla="*/ 272562 h 518747"/>
                <a:gd name="connsiteX24" fmla="*/ 1573824 w 4747847"/>
                <a:gd name="connsiteY24" fmla="*/ 228600 h 518747"/>
                <a:gd name="connsiteX25" fmla="*/ 1635370 w 4747847"/>
                <a:gd name="connsiteY25" fmla="*/ 219808 h 518747"/>
                <a:gd name="connsiteX26" fmla="*/ 1705708 w 4747847"/>
                <a:gd name="connsiteY26" fmla="*/ 193431 h 518747"/>
                <a:gd name="connsiteX27" fmla="*/ 1723293 w 4747847"/>
                <a:gd name="connsiteY27" fmla="*/ 167054 h 518747"/>
                <a:gd name="connsiteX28" fmla="*/ 1767254 w 4747847"/>
                <a:gd name="connsiteY28" fmla="*/ 158262 h 518747"/>
                <a:gd name="connsiteX29" fmla="*/ 1820008 w 4747847"/>
                <a:gd name="connsiteY29" fmla="*/ 140677 h 518747"/>
                <a:gd name="connsiteX30" fmla="*/ 2057400 w 4747847"/>
                <a:gd name="connsiteY30" fmla="*/ 149470 h 518747"/>
                <a:gd name="connsiteX31" fmla="*/ 2118947 w 4747847"/>
                <a:gd name="connsiteY31" fmla="*/ 167054 h 518747"/>
                <a:gd name="connsiteX32" fmla="*/ 2154116 w 4747847"/>
                <a:gd name="connsiteY32" fmla="*/ 184639 h 518747"/>
                <a:gd name="connsiteX33" fmla="*/ 2189285 w 4747847"/>
                <a:gd name="connsiteY33" fmla="*/ 193431 h 518747"/>
                <a:gd name="connsiteX34" fmla="*/ 2215662 w 4747847"/>
                <a:gd name="connsiteY34" fmla="*/ 211016 h 518747"/>
                <a:gd name="connsiteX35" fmla="*/ 2250831 w 4747847"/>
                <a:gd name="connsiteY35" fmla="*/ 219808 h 518747"/>
                <a:gd name="connsiteX36" fmla="*/ 2312377 w 4747847"/>
                <a:gd name="connsiteY36" fmla="*/ 272562 h 518747"/>
                <a:gd name="connsiteX37" fmla="*/ 2391508 w 4747847"/>
                <a:gd name="connsiteY37" fmla="*/ 298939 h 518747"/>
                <a:gd name="connsiteX38" fmla="*/ 2417885 w 4747847"/>
                <a:gd name="connsiteY38" fmla="*/ 307731 h 518747"/>
                <a:gd name="connsiteX39" fmla="*/ 2426677 w 4747847"/>
                <a:gd name="connsiteY39" fmla="*/ 334108 h 518747"/>
                <a:gd name="connsiteX40" fmla="*/ 2453054 w 4747847"/>
                <a:gd name="connsiteY40" fmla="*/ 342900 h 518747"/>
                <a:gd name="connsiteX41" fmla="*/ 2497016 w 4747847"/>
                <a:gd name="connsiteY41" fmla="*/ 351693 h 518747"/>
                <a:gd name="connsiteX42" fmla="*/ 2567354 w 4747847"/>
                <a:gd name="connsiteY42" fmla="*/ 369277 h 518747"/>
                <a:gd name="connsiteX43" fmla="*/ 2822331 w 4747847"/>
                <a:gd name="connsiteY43" fmla="*/ 342900 h 518747"/>
                <a:gd name="connsiteX44" fmla="*/ 2875085 w 4747847"/>
                <a:gd name="connsiteY44" fmla="*/ 325316 h 518747"/>
                <a:gd name="connsiteX45" fmla="*/ 2901462 w 4747847"/>
                <a:gd name="connsiteY45" fmla="*/ 316524 h 518747"/>
                <a:gd name="connsiteX46" fmla="*/ 2919047 w 4747847"/>
                <a:gd name="connsiteY46" fmla="*/ 281354 h 518747"/>
                <a:gd name="connsiteX47" fmla="*/ 2945424 w 4747847"/>
                <a:gd name="connsiteY47" fmla="*/ 272562 h 518747"/>
                <a:gd name="connsiteX48" fmla="*/ 2998177 w 4747847"/>
                <a:gd name="connsiteY48" fmla="*/ 237393 h 518747"/>
                <a:gd name="connsiteX49" fmla="*/ 3059724 w 4747847"/>
                <a:gd name="connsiteY49" fmla="*/ 211016 h 518747"/>
                <a:gd name="connsiteX50" fmla="*/ 3086100 w 4747847"/>
                <a:gd name="connsiteY50" fmla="*/ 202224 h 518747"/>
                <a:gd name="connsiteX51" fmla="*/ 3165231 w 4747847"/>
                <a:gd name="connsiteY51" fmla="*/ 158262 h 518747"/>
                <a:gd name="connsiteX52" fmla="*/ 3182816 w 4747847"/>
                <a:gd name="connsiteY52" fmla="*/ 131885 h 518747"/>
                <a:gd name="connsiteX53" fmla="*/ 3226777 w 4747847"/>
                <a:gd name="connsiteY53" fmla="*/ 123093 h 518747"/>
                <a:gd name="connsiteX54" fmla="*/ 3253154 w 4747847"/>
                <a:gd name="connsiteY54" fmla="*/ 114300 h 518747"/>
                <a:gd name="connsiteX55" fmla="*/ 3305908 w 4747847"/>
                <a:gd name="connsiteY55" fmla="*/ 105508 h 518747"/>
                <a:gd name="connsiteX56" fmla="*/ 3376247 w 4747847"/>
                <a:gd name="connsiteY56" fmla="*/ 87924 h 518747"/>
                <a:gd name="connsiteX57" fmla="*/ 3508131 w 4747847"/>
                <a:gd name="connsiteY57" fmla="*/ 52754 h 518747"/>
                <a:gd name="connsiteX58" fmla="*/ 3560885 w 4747847"/>
                <a:gd name="connsiteY58" fmla="*/ 17585 h 518747"/>
                <a:gd name="connsiteX59" fmla="*/ 3613639 w 4747847"/>
                <a:gd name="connsiteY59" fmla="*/ 0 h 518747"/>
                <a:gd name="connsiteX60" fmla="*/ 3824654 w 4747847"/>
                <a:gd name="connsiteY60" fmla="*/ 26377 h 518747"/>
                <a:gd name="connsiteX61" fmla="*/ 3851031 w 4747847"/>
                <a:gd name="connsiteY61" fmla="*/ 61547 h 518747"/>
                <a:gd name="connsiteX62" fmla="*/ 3921370 w 4747847"/>
                <a:gd name="connsiteY62" fmla="*/ 105508 h 518747"/>
                <a:gd name="connsiteX63" fmla="*/ 4000500 w 4747847"/>
                <a:gd name="connsiteY63" fmla="*/ 158262 h 518747"/>
                <a:gd name="connsiteX64" fmla="*/ 4079631 w 4747847"/>
                <a:gd name="connsiteY64" fmla="*/ 193431 h 518747"/>
                <a:gd name="connsiteX65" fmla="*/ 4114800 w 4747847"/>
                <a:gd name="connsiteY65" fmla="*/ 211016 h 518747"/>
                <a:gd name="connsiteX66" fmla="*/ 4176347 w 4747847"/>
                <a:gd name="connsiteY66" fmla="*/ 254977 h 518747"/>
                <a:gd name="connsiteX67" fmla="*/ 4220308 w 4747847"/>
                <a:gd name="connsiteY67" fmla="*/ 281354 h 518747"/>
                <a:gd name="connsiteX68" fmla="*/ 4246685 w 4747847"/>
                <a:gd name="connsiteY68" fmla="*/ 290147 h 518747"/>
                <a:gd name="connsiteX69" fmla="*/ 4352193 w 4747847"/>
                <a:gd name="connsiteY69" fmla="*/ 316524 h 518747"/>
                <a:gd name="connsiteX70" fmla="*/ 4369777 w 4747847"/>
                <a:gd name="connsiteY70" fmla="*/ 351693 h 518747"/>
                <a:gd name="connsiteX71" fmla="*/ 4404947 w 4747847"/>
                <a:gd name="connsiteY71" fmla="*/ 360485 h 518747"/>
                <a:gd name="connsiteX72" fmla="*/ 4431324 w 4747847"/>
                <a:gd name="connsiteY72" fmla="*/ 369277 h 518747"/>
                <a:gd name="connsiteX73" fmla="*/ 4730262 w 4747847"/>
                <a:gd name="connsiteY73" fmla="*/ 342900 h 518747"/>
                <a:gd name="connsiteX74" fmla="*/ 4747847 w 4747847"/>
                <a:gd name="connsiteY74" fmla="*/ 325316 h 518747"/>
                <a:gd name="connsiteX0" fmla="*/ 0 w 4747847"/>
                <a:gd name="connsiteY0" fmla="*/ 307731 h 571877"/>
                <a:gd name="connsiteX1" fmla="*/ 43962 w 4747847"/>
                <a:gd name="connsiteY1" fmla="*/ 342900 h 571877"/>
                <a:gd name="connsiteX2" fmla="*/ 105508 w 4747847"/>
                <a:gd name="connsiteY2" fmla="*/ 378070 h 571877"/>
                <a:gd name="connsiteX3" fmla="*/ 158262 w 4747847"/>
                <a:gd name="connsiteY3" fmla="*/ 395654 h 571877"/>
                <a:gd name="connsiteX4" fmla="*/ 175847 w 4747847"/>
                <a:gd name="connsiteY4" fmla="*/ 422031 h 571877"/>
                <a:gd name="connsiteX5" fmla="*/ 202224 w 4747847"/>
                <a:gd name="connsiteY5" fmla="*/ 430824 h 571877"/>
                <a:gd name="connsiteX6" fmla="*/ 237393 w 4747847"/>
                <a:gd name="connsiteY6" fmla="*/ 448408 h 571877"/>
                <a:gd name="connsiteX7" fmla="*/ 263770 w 4747847"/>
                <a:gd name="connsiteY7" fmla="*/ 465993 h 571877"/>
                <a:gd name="connsiteX8" fmla="*/ 360485 w 4747847"/>
                <a:gd name="connsiteY8" fmla="*/ 492370 h 571877"/>
                <a:gd name="connsiteX9" fmla="*/ 413239 w 4747847"/>
                <a:gd name="connsiteY9" fmla="*/ 518747 h 571877"/>
                <a:gd name="connsiteX10" fmla="*/ 738554 w 4747847"/>
                <a:gd name="connsiteY10" fmla="*/ 571500 h 571877"/>
                <a:gd name="connsiteX11" fmla="*/ 1090247 w 4747847"/>
                <a:gd name="connsiteY11" fmla="*/ 509954 h 571877"/>
                <a:gd name="connsiteX12" fmla="*/ 1134208 w 4747847"/>
                <a:gd name="connsiteY12" fmla="*/ 501162 h 571877"/>
                <a:gd name="connsiteX13" fmla="*/ 1178170 w 4747847"/>
                <a:gd name="connsiteY13" fmla="*/ 483577 h 571877"/>
                <a:gd name="connsiteX14" fmla="*/ 1230924 w 4747847"/>
                <a:gd name="connsiteY14" fmla="*/ 465993 h 571877"/>
                <a:gd name="connsiteX15" fmla="*/ 1248508 w 4747847"/>
                <a:gd name="connsiteY15" fmla="*/ 439616 h 571877"/>
                <a:gd name="connsiteX16" fmla="*/ 1274885 w 4747847"/>
                <a:gd name="connsiteY16" fmla="*/ 430824 h 571877"/>
                <a:gd name="connsiteX17" fmla="*/ 1283677 w 4747847"/>
                <a:gd name="connsiteY17" fmla="*/ 404447 h 571877"/>
                <a:gd name="connsiteX18" fmla="*/ 1327639 w 4747847"/>
                <a:gd name="connsiteY18" fmla="*/ 386862 h 571877"/>
                <a:gd name="connsiteX19" fmla="*/ 1354016 w 4747847"/>
                <a:gd name="connsiteY19" fmla="*/ 342900 h 571877"/>
                <a:gd name="connsiteX20" fmla="*/ 1380393 w 4747847"/>
                <a:gd name="connsiteY20" fmla="*/ 334108 h 571877"/>
                <a:gd name="connsiteX21" fmla="*/ 1406770 w 4747847"/>
                <a:gd name="connsiteY21" fmla="*/ 316524 h 571877"/>
                <a:gd name="connsiteX22" fmla="*/ 1433147 w 4747847"/>
                <a:gd name="connsiteY22" fmla="*/ 307731 h 571877"/>
                <a:gd name="connsiteX23" fmla="*/ 1459524 w 4747847"/>
                <a:gd name="connsiteY23" fmla="*/ 290147 h 571877"/>
                <a:gd name="connsiteX24" fmla="*/ 1503485 w 4747847"/>
                <a:gd name="connsiteY24" fmla="*/ 272562 h 571877"/>
                <a:gd name="connsiteX25" fmla="*/ 1573824 w 4747847"/>
                <a:gd name="connsiteY25" fmla="*/ 228600 h 571877"/>
                <a:gd name="connsiteX26" fmla="*/ 1635370 w 4747847"/>
                <a:gd name="connsiteY26" fmla="*/ 219808 h 571877"/>
                <a:gd name="connsiteX27" fmla="*/ 1705708 w 4747847"/>
                <a:gd name="connsiteY27" fmla="*/ 193431 h 571877"/>
                <a:gd name="connsiteX28" fmla="*/ 1723293 w 4747847"/>
                <a:gd name="connsiteY28" fmla="*/ 167054 h 571877"/>
                <a:gd name="connsiteX29" fmla="*/ 1767254 w 4747847"/>
                <a:gd name="connsiteY29" fmla="*/ 158262 h 571877"/>
                <a:gd name="connsiteX30" fmla="*/ 1820008 w 4747847"/>
                <a:gd name="connsiteY30" fmla="*/ 140677 h 571877"/>
                <a:gd name="connsiteX31" fmla="*/ 2057400 w 4747847"/>
                <a:gd name="connsiteY31" fmla="*/ 149470 h 571877"/>
                <a:gd name="connsiteX32" fmla="*/ 2118947 w 4747847"/>
                <a:gd name="connsiteY32" fmla="*/ 167054 h 571877"/>
                <a:gd name="connsiteX33" fmla="*/ 2154116 w 4747847"/>
                <a:gd name="connsiteY33" fmla="*/ 184639 h 571877"/>
                <a:gd name="connsiteX34" fmla="*/ 2189285 w 4747847"/>
                <a:gd name="connsiteY34" fmla="*/ 193431 h 571877"/>
                <a:gd name="connsiteX35" fmla="*/ 2215662 w 4747847"/>
                <a:gd name="connsiteY35" fmla="*/ 211016 h 571877"/>
                <a:gd name="connsiteX36" fmla="*/ 2250831 w 4747847"/>
                <a:gd name="connsiteY36" fmla="*/ 219808 h 571877"/>
                <a:gd name="connsiteX37" fmla="*/ 2312377 w 4747847"/>
                <a:gd name="connsiteY37" fmla="*/ 272562 h 571877"/>
                <a:gd name="connsiteX38" fmla="*/ 2391508 w 4747847"/>
                <a:gd name="connsiteY38" fmla="*/ 298939 h 571877"/>
                <a:gd name="connsiteX39" fmla="*/ 2417885 w 4747847"/>
                <a:gd name="connsiteY39" fmla="*/ 307731 h 571877"/>
                <a:gd name="connsiteX40" fmla="*/ 2426677 w 4747847"/>
                <a:gd name="connsiteY40" fmla="*/ 334108 h 571877"/>
                <a:gd name="connsiteX41" fmla="*/ 2453054 w 4747847"/>
                <a:gd name="connsiteY41" fmla="*/ 342900 h 571877"/>
                <a:gd name="connsiteX42" fmla="*/ 2497016 w 4747847"/>
                <a:gd name="connsiteY42" fmla="*/ 351693 h 571877"/>
                <a:gd name="connsiteX43" fmla="*/ 2567354 w 4747847"/>
                <a:gd name="connsiteY43" fmla="*/ 369277 h 571877"/>
                <a:gd name="connsiteX44" fmla="*/ 2822331 w 4747847"/>
                <a:gd name="connsiteY44" fmla="*/ 342900 h 571877"/>
                <a:gd name="connsiteX45" fmla="*/ 2875085 w 4747847"/>
                <a:gd name="connsiteY45" fmla="*/ 325316 h 571877"/>
                <a:gd name="connsiteX46" fmla="*/ 2901462 w 4747847"/>
                <a:gd name="connsiteY46" fmla="*/ 316524 h 571877"/>
                <a:gd name="connsiteX47" fmla="*/ 2919047 w 4747847"/>
                <a:gd name="connsiteY47" fmla="*/ 281354 h 571877"/>
                <a:gd name="connsiteX48" fmla="*/ 2945424 w 4747847"/>
                <a:gd name="connsiteY48" fmla="*/ 272562 h 571877"/>
                <a:gd name="connsiteX49" fmla="*/ 2998177 w 4747847"/>
                <a:gd name="connsiteY49" fmla="*/ 237393 h 571877"/>
                <a:gd name="connsiteX50" fmla="*/ 3059724 w 4747847"/>
                <a:gd name="connsiteY50" fmla="*/ 211016 h 571877"/>
                <a:gd name="connsiteX51" fmla="*/ 3086100 w 4747847"/>
                <a:gd name="connsiteY51" fmla="*/ 202224 h 571877"/>
                <a:gd name="connsiteX52" fmla="*/ 3165231 w 4747847"/>
                <a:gd name="connsiteY52" fmla="*/ 158262 h 571877"/>
                <a:gd name="connsiteX53" fmla="*/ 3182816 w 4747847"/>
                <a:gd name="connsiteY53" fmla="*/ 131885 h 571877"/>
                <a:gd name="connsiteX54" fmla="*/ 3226777 w 4747847"/>
                <a:gd name="connsiteY54" fmla="*/ 123093 h 571877"/>
                <a:gd name="connsiteX55" fmla="*/ 3253154 w 4747847"/>
                <a:gd name="connsiteY55" fmla="*/ 114300 h 571877"/>
                <a:gd name="connsiteX56" fmla="*/ 3305908 w 4747847"/>
                <a:gd name="connsiteY56" fmla="*/ 105508 h 571877"/>
                <a:gd name="connsiteX57" fmla="*/ 3376247 w 4747847"/>
                <a:gd name="connsiteY57" fmla="*/ 87924 h 571877"/>
                <a:gd name="connsiteX58" fmla="*/ 3508131 w 4747847"/>
                <a:gd name="connsiteY58" fmla="*/ 52754 h 571877"/>
                <a:gd name="connsiteX59" fmla="*/ 3560885 w 4747847"/>
                <a:gd name="connsiteY59" fmla="*/ 17585 h 571877"/>
                <a:gd name="connsiteX60" fmla="*/ 3613639 w 4747847"/>
                <a:gd name="connsiteY60" fmla="*/ 0 h 571877"/>
                <a:gd name="connsiteX61" fmla="*/ 3824654 w 4747847"/>
                <a:gd name="connsiteY61" fmla="*/ 26377 h 571877"/>
                <a:gd name="connsiteX62" fmla="*/ 3851031 w 4747847"/>
                <a:gd name="connsiteY62" fmla="*/ 61547 h 571877"/>
                <a:gd name="connsiteX63" fmla="*/ 3921370 w 4747847"/>
                <a:gd name="connsiteY63" fmla="*/ 105508 h 571877"/>
                <a:gd name="connsiteX64" fmla="*/ 4000500 w 4747847"/>
                <a:gd name="connsiteY64" fmla="*/ 158262 h 571877"/>
                <a:gd name="connsiteX65" fmla="*/ 4079631 w 4747847"/>
                <a:gd name="connsiteY65" fmla="*/ 193431 h 571877"/>
                <a:gd name="connsiteX66" fmla="*/ 4114800 w 4747847"/>
                <a:gd name="connsiteY66" fmla="*/ 211016 h 571877"/>
                <a:gd name="connsiteX67" fmla="*/ 4176347 w 4747847"/>
                <a:gd name="connsiteY67" fmla="*/ 254977 h 571877"/>
                <a:gd name="connsiteX68" fmla="*/ 4220308 w 4747847"/>
                <a:gd name="connsiteY68" fmla="*/ 281354 h 571877"/>
                <a:gd name="connsiteX69" fmla="*/ 4246685 w 4747847"/>
                <a:gd name="connsiteY69" fmla="*/ 290147 h 571877"/>
                <a:gd name="connsiteX70" fmla="*/ 4352193 w 4747847"/>
                <a:gd name="connsiteY70" fmla="*/ 316524 h 571877"/>
                <a:gd name="connsiteX71" fmla="*/ 4369777 w 4747847"/>
                <a:gd name="connsiteY71" fmla="*/ 351693 h 571877"/>
                <a:gd name="connsiteX72" fmla="*/ 4404947 w 4747847"/>
                <a:gd name="connsiteY72" fmla="*/ 360485 h 571877"/>
                <a:gd name="connsiteX73" fmla="*/ 4431324 w 4747847"/>
                <a:gd name="connsiteY73" fmla="*/ 369277 h 571877"/>
                <a:gd name="connsiteX74" fmla="*/ 4730262 w 4747847"/>
                <a:gd name="connsiteY74" fmla="*/ 342900 h 571877"/>
                <a:gd name="connsiteX75" fmla="*/ 4747847 w 4747847"/>
                <a:gd name="connsiteY75" fmla="*/ 325316 h 57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747847" h="571877">
                  <a:moveTo>
                    <a:pt x="0" y="307731"/>
                  </a:moveTo>
                  <a:cubicBezTo>
                    <a:pt x="14654" y="319454"/>
                    <a:pt x="28949" y="331640"/>
                    <a:pt x="43962" y="342900"/>
                  </a:cubicBezTo>
                  <a:cubicBezTo>
                    <a:pt x="62089" y="356495"/>
                    <a:pt x="84646" y="369725"/>
                    <a:pt x="105508" y="378070"/>
                  </a:cubicBezTo>
                  <a:cubicBezTo>
                    <a:pt x="122718" y="384954"/>
                    <a:pt x="158262" y="395654"/>
                    <a:pt x="158262" y="395654"/>
                  </a:cubicBezTo>
                  <a:cubicBezTo>
                    <a:pt x="164124" y="404446"/>
                    <a:pt x="167595" y="415430"/>
                    <a:pt x="175847" y="422031"/>
                  </a:cubicBezTo>
                  <a:cubicBezTo>
                    <a:pt x="183084" y="427821"/>
                    <a:pt x="193705" y="427173"/>
                    <a:pt x="202224" y="430824"/>
                  </a:cubicBezTo>
                  <a:cubicBezTo>
                    <a:pt x="214271" y="435987"/>
                    <a:pt x="226013" y="441905"/>
                    <a:pt x="237393" y="448408"/>
                  </a:cubicBezTo>
                  <a:cubicBezTo>
                    <a:pt x="246568" y="453651"/>
                    <a:pt x="253876" y="462283"/>
                    <a:pt x="263770" y="465993"/>
                  </a:cubicBezTo>
                  <a:cubicBezTo>
                    <a:pt x="340959" y="494939"/>
                    <a:pt x="274884" y="449570"/>
                    <a:pt x="360485" y="492370"/>
                  </a:cubicBezTo>
                  <a:lnTo>
                    <a:pt x="413239" y="518747"/>
                  </a:lnTo>
                  <a:cubicBezTo>
                    <a:pt x="521677" y="512885"/>
                    <a:pt x="630116" y="577362"/>
                    <a:pt x="738554" y="571500"/>
                  </a:cubicBezTo>
                  <a:lnTo>
                    <a:pt x="1090247" y="509954"/>
                  </a:lnTo>
                  <a:cubicBezTo>
                    <a:pt x="1156189" y="498231"/>
                    <a:pt x="1119894" y="505456"/>
                    <a:pt x="1134208" y="501162"/>
                  </a:cubicBezTo>
                  <a:cubicBezTo>
                    <a:pt x="1149325" y="496627"/>
                    <a:pt x="1163337" y="488971"/>
                    <a:pt x="1178170" y="483577"/>
                  </a:cubicBezTo>
                  <a:cubicBezTo>
                    <a:pt x="1195590" y="477243"/>
                    <a:pt x="1213339" y="471854"/>
                    <a:pt x="1230924" y="465993"/>
                  </a:cubicBezTo>
                  <a:cubicBezTo>
                    <a:pt x="1236785" y="457201"/>
                    <a:pt x="1240257" y="446217"/>
                    <a:pt x="1248508" y="439616"/>
                  </a:cubicBezTo>
                  <a:cubicBezTo>
                    <a:pt x="1255745" y="433826"/>
                    <a:pt x="1268332" y="437377"/>
                    <a:pt x="1274885" y="430824"/>
                  </a:cubicBezTo>
                  <a:cubicBezTo>
                    <a:pt x="1281438" y="424271"/>
                    <a:pt x="1276557" y="410380"/>
                    <a:pt x="1283677" y="404447"/>
                  </a:cubicBezTo>
                  <a:cubicBezTo>
                    <a:pt x="1295802" y="394343"/>
                    <a:pt x="1312985" y="392724"/>
                    <a:pt x="1327639" y="386862"/>
                  </a:cubicBezTo>
                  <a:cubicBezTo>
                    <a:pt x="1336431" y="372208"/>
                    <a:pt x="1341932" y="354984"/>
                    <a:pt x="1354016" y="342900"/>
                  </a:cubicBezTo>
                  <a:cubicBezTo>
                    <a:pt x="1360569" y="336347"/>
                    <a:pt x="1372103" y="338253"/>
                    <a:pt x="1380393" y="334108"/>
                  </a:cubicBezTo>
                  <a:cubicBezTo>
                    <a:pt x="1389844" y="329382"/>
                    <a:pt x="1397319" y="321250"/>
                    <a:pt x="1406770" y="316524"/>
                  </a:cubicBezTo>
                  <a:cubicBezTo>
                    <a:pt x="1415060" y="312379"/>
                    <a:pt x="1424857" y="311876"/>
                    <a:pt x="1433147" y="307731"/>
                  </a:cubicBezTo>
                  <a:cubicBezTo>
                    <a:pt x="1442598" y="303005"/>
                    <a:pt x="1450073" y="294873"/>
                    <a:pt x="1459524" y="290147"/>
                  </a:cubicBezTo>
                  <a:cubicBezTo>
                    <a:pt x="1473640" y="283089"/>
                    <a:pt x="1489369" y="279620"/>
                    <a:pt x="1503485" y="272562"/>
                  </a:cubicBezTo>
                  <a:cubicBezTo>
                    <a:pt x="1532219" y="258194"/>
                    <a:pt x="1539984" y="239880"/>
                    <a:pt x="1573824" y="228600"/>
                  </a:cubicBezTo>
                  <a:cubicBezTo>
                    <a:pt x="1593484" y="222047"/>
                    <a:pt x="1614855" y="222739"/>
                    <a:pt x="1635370" y="219808"/>
                  </a:cubicBezTo>
                  <a:cubicBezTo>
                    <a:pt x="1651255" y="214513"/>
                    <a:pt x="1696506" y="200004"/>
                    <a:pt x="1705708" y="193431"/>
                  </a:cubicBezTo>
                  <a:cubicBezTo>
                    <a:pt x="1714307" y="187289"/>
                    <a:pt x="1714118" y="172297"/>
                    <a:pt x="1723293" y="167054"/>
                  </a:cubicBezTo>
                  <a:cubicBezTo>
                    <a:pt x="1736268" y="159640"/>
                    <a:pt x="1752837" y="162194"/>
                    <a:pt x="1767254" y="158262"/>
                  </a:cubicBezTo>
                  <a:cubicBezTo>
                    <a:pt x="1785137" y="153385"/>
                    <a:pt x="1820008" y="140677"/>
                    <a:pt x="1820008" y="140677"/>
                  </a:cubicBezTo>
                  <a:cubicBezTo>
                    <a:pt x="1899139" y="143608"/>
                    <a:pt x="1978379" y="144372"/>
                    <a:pt x="2057400" y="149470"/>
                  </a:cubicBezTo>
                  <a:cubicBezTo>
                    <a:pt x="2066154" y="150035"/>
                    <a:pt x="2108262" y="162475"/>
                    <a:pt x="2118947" y="167054"/>
                  </a:cubicBezTo>
                  <a:cubicBezTo>
                    <a:pt x="2130994" y="172217"/>
                    <a:pt x="2141844" y="180037"/>
                    <a:pt x="2154116" y="184639"/>
                  </a:cubicBezTo>
                  <a:cubicBezTo>
                    <a:pt x="2165430" y="188882"/>
                    <a:pt x="2177562" y="190500"/>
                    <a:pt x="2189285" y="193431"/>
                  </a:cubicBezTo>
                  <a:cubicBezTo>
                    <a:pt x="2198077" y="199293"/>
                    <a:pt x="2205949" y="206853"/>
                    <a:pt x="2215662" y="211016"/>
                  </a:cubicBezTo>
                  <a:cubicBezTo>
                    <a:pt x="2226769" y="215776"/>
                    <a:pt x="2240339" y="213813"/>
                    <a:pt x="2250831" y="219808"/>
                  </a:cubicBezTo>
                  <a:cubicBezTo>
                    <a:pt x="2330359" y="265252"/>
                    <a:pt x="2216833" y="228465"/>
                    <a:pt x="2312377" y="272562"/>
                  </a:cubicBezTo>
                  <a:cubicBezTo>
                    <a:pt x="2337622" y="284213"/>
                    <a:pt x="2365131" y="290147"/>
                    <a:pt x="2391508" y="298939"/>
                  </a:cubicBezTo>
                  <a:lnTo>
                    <a:pt x="2417885" y="307731"/>
                  </a:lnTo>
                  <a:cubicBezTo>
                    <a:pt x="2420816" y="316523"/>
                    <a:pt x="2420124" y="327555"/>
                    <a:pt x="2426677" y="334108"/>
                  </a:cubicBezTo>
                  <a:cubicBezTo>
                    <a:pt x="2433230" y="340661"/>
                    <a:pt x="2444063" y="340652"/>
                    <a:pt x="2453054" y="342900"/>
                  </a:cubicBezTo>
                  <a:cubicBezTo>
                    <a:pt x="2467552" y="346525"/>
                    <a:pt x="2482454" y="348333"/>
                    <a:pt x="2497016" y="351693"/>
                  </a:cubicBezTo>
                  <a:cubicBezTo>
                    <a:pt x="2520565" y="357127"/>
                    <a:pt x="2567354" y="369277"/>
                    <a:pt x="2567354" y="369277"/>
                  </a:cubicBezTo>
                  <a:cubicBezTo>
                    <a:pt x="2652346" y="360485"/>
                    <a:pt x="2737744" y="354984"/>
                    <a:pt x="2822331" y="342900"/>
                  </a:cubicBezTo>
                  <a:cubicBezTo>
                    <a:pt x="2840681" y="340279"/>
                    <a:pt x="2857500" y="331177"/>
                    <a:pt x="2875085" y="325316"/>
                  </a:cubicBezTo>
                  <a:lnTo>
                    <a:pt x="2901462" y="316524"/>
                  </a:lnTo>
                  <a:cubicBezTo>
                    <a:pt x="2907324" y="304801"/>
                    <a:pt x="2909779" y="290622"/>
                    <a:pt x="2919047" y="281354"/>
                  </a:cubicBezTo>
                  <a:cubicBezTo>
                    <a:pt x="2925600" y="274801"/>
                    <a:pt x="2937322" y="277063"/>
                    <a:pt x="2945424" y="272562"/>
                  </a:cubicBezTo>
                  <a:cubicBezTo>
                    <a:pt x="2963898" y="262299"/>
                    <a:pt x="2978128" y="244077"/>
                    <a:pt x="2998177" y="237393"/>
                  </a:cubicBezTo>
                  <a:cubicBezTo>
                    <a:pt x="3060041" y="216770"/>
                    <a:pt x="2983663" y="243613"/>
                    <a:pt x="3059724" y="211016"/>
                  </a:cubicBezTo>
                  <a:cubicBezTo>
                    <a:pt x="3068242" y="207365"/>
                    <a:pt x="3077308" y="205155"/>
                    <a:pt x="3086100" y="202224"/>
                  </a:cubicBezTo>
                  <a:cubicBezTo>
                    <a:pt x="3189738" y="98586"/>
                    <a:pt x="3052823" y="222495"/>
                    <a:pt x="3165231" y="158262"/>
                  </a:cubicBezTo>
                  <a:cubicBezTo>
                    <a:pt x="3174406" y="153019"/>
                    <a:pt x="3173641" y="137128"/>
                    <a:pt x="3182816" y="131885"/>
                  </a:cubicBezTo>
                  <a:cubicBezTo>
                    <a:pt x="3195791" y="124471"/>
                    <a:pt x="3212279" y="126718"/>
                    <a:pt x="3226777" y="123093"/>
                  </a:cubicBezTo>
                  <a:cubicBezTo>
                    <a:pt x="3235768" y="120845"/>
                    <a:pt x="3244107" y="116311"/>
                    <a:pt x="3253154" y="114300"/>
                  </a:cubicBezTo>
                  <a:cubicBezTo>
                    <a:pt x="3270557" y="110433"/>
                    <a:pt x="3288476" y="109243"/>
                    <a:pt x="3305908" y="105508"/>
                  </a:cubicBezTo>
                  <a:cubicBezTo>
                    <a:pt x="3329539" y="100444"/>
                    <a:pt x="3352801" y="93785"/>
                    <a:pt x="3376247" y="87924"/>
                  </a:cubicBezTo>
                  <a:cubicBezTo>
                    <a:pt x="3438762" y="25409"/>
                    <a:pt x="3358491" y="94321"/>
                    <a:pt x="3508131" y="52754"/>
                  </a:cubicBezTo>
                  <a:cubicBezTo>
                    <a:pt x="3528494" y="47098"/>
                    <a:pt x="3540835" y="24268"/>
                    <a:pt x="3560885" y="17585"/>
                  </a:cubicBezTo>
                  <a:lnTo>
                    <a:pt x="3613639" y="0"/>
                  </a:lnTo>
                  <a:cubicBezTo>
                    <a:pt x="3683977" y="8792"/>
                    <a:pt x="3756037" y="8587"/>
                    <a:pt x="3824654" y="26377"/>
                  </a:cubicBezTo>
                  <a:cubicBezTo>
                    <a:pt x="3838839" y="30055"/>
                    <a:pt x="3839689" y="52268"/>
                    <a:pt x="3851031" y="61547"/>
                  </a:cubicBezTo>
                  <a:cubicBezTo>
                    <a:pt x="3872430" y="79055"/>
                    <a:pt x="3898365" y="90171"/>
                    <a:pt x="3921370" y="105508"/>
                  </a:cubicBezTo>
                  <a:cubicBezTo>
                    <a:pt x="3947747" y="123093"/>
                    <a:pt x="3972146" y="144085"/>
                    <a:pt x="4000500" y="158262"/>
                  </a:cubicBezTo>
                  <a:cubicBezTo>
                    <a:pt x="4087089" y="201556"/>
                    <a:pt x="3978584" y="148521"/>
                    <a:pt x="4079631" y="193431"/>
                  </a:cubicBezTo>
                  <a:cubicBezTo>
                    <a:pt x="4091608" y="198754"/>
                    <a:pt x="4103077" y="205154"/>
                    <a:pt x="4114800" y="211016"/>
                  </a:cubicBezTo>
                  <a:cubicBezTo>
                    <a:pt x="4144741" y="255926"/>
                    <a:pt x="4117195" y="225402"/>
                    <a:pt x="4176347" y="254977"/>
                  </a:cubicBezTo>
                  <a:cubicBezTo>
                    <a:pt x="4191632" y="262619"/>
                    <a:pt x="4205023" y="273711"/>
                    <a:pt x="4220308" y="281354"/>
                  </a:cubicBezTo>
                  <a:cubicBezTo>
                    <a:pt x="4228598" y="285499"/>
                    <a:pt x="4238007" y="286893"/>
                    <a:pt x="4246685" y="290147"/>
                  </a:cubicBezTo>
                  <a:cubicBezTo>
                    <a:pt x="4316691" y="316399"/>
                    <a:pt x="4266091" y="304223"/>
                    <a:pt x="4352193" y="316524"/>
                  </a:cubicBezTo>
                  <a:cubicBezTo>
                    <a:pt x="4358054" y="328247"/>
                    <a:pt x="4359708" y="343302"/>
                    <a:pt x="4369777" y="351693"/>
                  </a:cubicBezTo>
                  <a:cubicBezTo>
                    <a:pt x="4379060" y="359429"/>
                    <a:pt x="4393328" y="357165"/>
                    <a:pt x="4404947" y="360485"/>
                  </a:cubicBezTo>
                  <a:cubicBezTo>
                    <a:pt x="4413858" y="363031"/>
                    <a:pt x="4422532" y="366346"/>
                    <a:pt x="4431324" y="369277"/>
                  </a:cubicBezTo>
                  <a:cubicBezTo>
                    <a:pt x="4562076" y="365059"/>
                    <a:pt x="4645964" y="410337"/>
                    <a:pt x="4730262" y="342900"/>
                  </a:cubicBezTo>
                  <a:cubicBezTo>
                    <a:pt x="4736735" y="337722"/>
                    <a:pt x="4741985" y="331177"/>
                    <a:pt x="4747847" y="325316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8B17F0E-4694-4609-A869-ABD0C1C2B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2776" y="5872753"/>
              <a:ext cx="273744" cy="182819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3DD9EC81-AE8A-4AFA-9C49-B99B910B2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2951" y="5509480"/>
              <a:ext cx="274914" cy="183600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D14AB6CD-483E-4AE0-BE92-6516A00C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7344" y="5504398"/>
              <a:ext cx="274914" cy="183600"/>
            </a:xfrm>
            <a:prstGeom prst="rect">
              <a:avLst/>
            </a:prstGeom>
          </p:spPr>
        </p:pic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41F7386F-8B32-4849-9B84-DBC71DA66B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312" y="2761513"/>
            <a:ext cx="2638029" cy="8458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0D8BA026-CBBF-41DC-80B7-4BF9398F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4</a:t>
            </a:fld>
            <a:endParaRPr lang="it-IT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F826DBDB-90EE-4F53-8C39-88FF63E7F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38"/>
    </mc:Choice>
    <mc:Fallback xmlns="">
      <p:transition spd="slow" advTm="72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3">
            <a:extLst>
              <a:ext uri="{FF2B5EF4-FFF2-40B4-BE49-F238E27FC236}">
                <a16:creationId xmlns:a16="http://schemas.microsoft.com/office/drawing/2014/main" id="{CFD6B50A-2E49-40BB-9AA4-A2A049F674E2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</a:t>
            </a:r>
            <a:endParaRPr lang="en-US" sz="1800" b="1" dirty="0"/>
          </a:p>
          <a:p>
            <a:pPr algn="ctr"/>
            <a:endParaRPr lang="it-IT" sz="1800" b="1" dirty="0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FF750AFD-BEF6-4AED-96A2-C73F09D30A5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990198-17E9-4E98-8A37-235A6B76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5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097523-9DF4-48FA-AB1A-7930BE380A36}"/>
              </a:ext>
            </a:extLst>
          </p:cNvPr>
          <p:cNvSpPr txBox="1"/>
          <p:nvPr/>
        </p:nvSpPr>
        <p:spPr>
          <a:xfrm>
            <a:off x="1019503" y="2126156"/>
            <a:ext cx="101529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u="sng" dirty="0"/>
              <a:t>What</a:t>
            </a:r>
            <a:r>
              <a:rPr lang="it-IT" i="1" dirty="0"/>
              <a:t>:</a:t>
            </a:r>
            <a:r>
              <a:rPr lang="it-IT" dirty="0"/>
              <a:t> </a:t>
            </a:r>
            <a:r>
              <a:rPr lang="it-IT" dirty="0" err="1"/>
              <a:t>Hydrogeological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detection</a:t>
            </a:r>
          </a:p>
          <a:p>
            <a:endParaRPr lang="it-IT" dirty="0"/>
          </a:p>
          <a:p>
            <a:r>
              <a:rPr lang="it-IT" b="1" i="1" u="sng" dirty="0"/>
              <a:t>How</a:t>
            </a:r>
            <a:r>
              <a:rPr lang="it-IT" i="1" dirty="0"/>
              <a:t>: </a:t>
            </a:r>
            <a:r>
              <a:rPr lang="it-IT" dirty="0"/>
              <a:t>Using Sentinel-2 images and a 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technique</a:t>
            </a:r>
          </a:p>
          <a:p>
            <a:endParaRPr lang="it-IT" i="1" dirty="0"/>
          </a:p>
          <a:p>
            <a:r>
              <a:rPr lang="it-IT" b="1" i="1" u="sng" dirty="0"/>
              <a:t>General idea</a:t>
            </a:r>
            <a:r>
              <a:rPr lang="it-IT" dirty="0"/>
              <a:t>: </a:t>
            </a:r>
            <a:r>
              <a:rPr lang="en-GB" dirty="0"/>
              <a:t>Conducting</a:t>
            </a:r>
            <a:r>
              <a:rPr lang="it-IT" dirty="0"/>
              <a:t> regular period </a:t>
            </a:r>
            <a:r>
              <a:rPr lang="en-GB" dirty="0"/>
              <a:t>analyses</a:t>
            </a:r>
            <a:r>
              <a:rPr lang="it-IT" dirty="0"/>
              <a:t> to </a:t>
            </a:r>
            <a:r>
              <a:rPr lang="it-IT" dirty="0" err="1"/>
              <a:t>reconstruct</a:t>
            </a:r>
            <a:r>
              <a:rPr lang="it-IT" dirty="0"/>
              <a:t> the </a:t>
            </a:r>
            <a:r>
              <a:rPr lang="it-IT" dirty="0" err="1"/>
              <a:t>evolution</a:t>
            </a:r>
            <a:r>
              <a:rPr lang="it-IT" dirty="0"/>
              <a:t> of </a:t>
            </a:r>
            <a:r>
              <a:rPr lang="it-IT" dirty="0" err="1"/>
              <a:t>hydrogeological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	         in the area of </a:t>
            </a:r>
            <a:r>
              <a:rPr lang="en-GB" dirty="0"/>
              <a:t>interest</a:t>
            </a:r>
            <a:r>
              <a:rPr lang="it-IT" dirty="0"/>
              <a:t> </a:t>
            </a:r>
          </a:p>
          <a:p>
            <a:endParaRPr lang="it-IT" dirty="0"/>
          </a:p>
          <a:p>
            <a:endParaRPr lang="it-IT" dirty="0"/>
          </a:p>
          <a:p>
            <a:endParaRPr lang="it-IT" b="1" i="1" u="sng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28149B-F5F3-405C-B5AF-47239259E16F}"/>
              </a:ext>
            </a:extLst>
          </p:cNvPr>
          <p:cNvSpPr txBox="1"/>
          <p:nvPr/>
        </p:nvSpPr>
        <p:spPr>
          <a:xfrm>
            <a:off x="2277412" y="4973131"/>
            <a:ext cx="8001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i="1" u="sng" dirty="0" err="1"/>
              <a:t>Simplified</a:t>
            </a:r>
            <a:r>
              <a:rPr lang="it-IT" sz="2000" b="1" i="1" u="sng" dirty="0"/>
              <a:t> idea</a:t>
            </a:r>
            <a:r>
              <a:rPr lang="it-IT" sz="2000" dirty="0"/>
              <a:t>: Use of </a:t>
            </a:r>
            <a:r>
              <a:rPr lang="it-IT" sz="2000" dirty="0" err="1"/>
              <a:t>two</a:t>
            </a:r>
            <a:r>
              <a:rPr lang="it-IT" sz="2000" dirty="0"/>
              <a:t> images to </a:t>
            </a:r>
            <a:r>
              <a:rPr lang="it-IT" sz="2000" dirty="0" err="1"/>
              <a:t>identify</a:t>
            </a:r>
            <a:r>
              <a:rPr lang="it-IT" sz="2000" dirty="0"/>
              <a:t> </a:t>
            </a:r>
            <a:r>
              <a:rPr lang="it-IT" sz="2000" dirty="0" err="1"/>
              <a:t>changes</a:t>
            </a:r>
            <a:r>
              <a:rPr lang="it-IT" sz="2000" dirty="0"/>
              <a:t> in the </a:t>
            </a:r>
            <a:r>
              <a:rPr lang="it-IT" sz="2000" dirty="0" err="1"/>
              <a:t>landscape</a:t>
            </a:r>
            <a:endParaRPr lang="it-IT" sz="2000" b="1" i="1" u="sng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05A6E6C-47D1-49FF-BB7A-B13D557BC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9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97"/>
    </mc:Choice>
    <mc:Fallback xmlns="">
      <p:transition spd="slow" advTm="57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F062A8-FC60-4F1E-B949-A434B1A9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6</a:t>
            </a:fld>
            <a:endParaRPr lang="it-IT"/>
          </a:p>
        </p:txBody>
      </p:sp>
      <p:sp>
        <p:nvSpPr>
          <p:cNvPr id="3" name="CasellaDiTesto 3">
            <a:extLst>
              <a:ext uri="{FF2B5EF4-FFF2-40B4-BE49-F238E27FC236}">
                <a16:creationId xmlns:a16="http://schemas.microsoft.com/office/drawing/2014/main" id="{DAD66A5C-D808-40F4-8CF7-2610D04B157B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METHODOLOGY</a:t>
            </a:r>
            <a:endParaRPr lang="en-US" sz="1800" b="1" dirty="0"/>
          </a:p>
          <a:p>
            <a:pPr algn="ctr"/>
            <a:endParaRPr lang="it-IT" sz="1800" b="1" dirty="0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D28776F6-DC32-4CF5-B889-DE3599689678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AB9EFF9-180E-491D-A9B4-D2E8F0D3A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199722"/>
              </p:ext>
            </p:extLst>
          </p:nvPr>
        </p:nvGraphicFramePr>
        <p:xfrm>
          <a:off x="2872197" y="-39377"/>
          <a:ext cx="6358395" cy="6809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5C4CB53-6A1E-4EC2-AD5B-F43A158E3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0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2"/>
    </mc:Choice>
    <mc:Fallback xmlns="">
      <p:transition spd="slow" advTm="26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3">
            <a:extLst>
              <a:ext uri="{FF2B5EF4-FFF2-40B4-BE49-F238E27FC236}">
                <a16:creationId xmlns:a16="http://schemas.microsoft.com/office/drawing/2014/main" id="{CFD6B50A-2E49-40BB-9AA4-A2A049F674E2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CHOICE OF IMAGES</a:t>
            </a:r>
            <a:endParaRPr lang="en-US" sz="1800" b="1" dirty="0"/>
          </a:p>
          <a:p>
            <a:pPr algn="ctr"/>
            <a:endParaRPr lang="it-IT" sz="1800" b="1" dirty="0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FF750AFD-BEF6-4AED-96A2-C73F09D30A5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990198-17E9-4E98-8A37-235A6B76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7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0E4E574-A275-4F4F-A183-B371DCB2B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673"/>
          <a:stretch/>
        </p:blipFill>
        <p:spPr>
          <a:xfrm>
            <a:off x="3247697" y="894232"/>
            <a:ext cx="8818179" cy="5644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14BB3D1-232C-4301-B2E5-DE2153FE8228}"/>
                  </a:ext>
                </a:extLst>
              </p:cNvPr>
              <p:cNvSpPr txBox="1"/>
              <p:nvPr/>
            </p:nvSpPr>
            <p:spPr>
              <a:xfrm>
                <a:off x="493986" y="991043"/>
                <a:ext cx="2585545" cy="5361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Satellite </a:t>
                </a:r>
                <a:r>
                  <a:rPr lang="it-IT" b="1" dirty="0" err="1"/>
                  <a:t>platform</a:t>
                </a:r>
                <a:r>
                  <a:rPr lang="it-IT" b="1" dirty="0"/>
                  <a:t>:</a:t>
                </a:r>
              </a:p>
              <a:p>
                <a:r>
                  <a:rPr lang="it-IT" dirty="0" err="1"/>
                  <a:t>Sentinel</a:t>
                </a:r>
                <a:r>
                  <a:rPr lang="it-IT" dirty="0"/>
                  <a:t> 2-A and 2-B</a:t>
                </a:r>
              </a:p>
              <a:p>
                <a:endParaRPr lang="it-IT" dirty="0"/>
              </a:p>
              <a:p>
                <a:r>
                  <a:rPr lang="it-IT" b="1" dirty="0" err="1"/>
                  <a:t>Ingestion</a:t>
                </a:r>
                <a:r>
                  <a:rPr lang="it-IT" b="1" dirty="0"/>
                  <a:t> period:</a:t>
                </a:r>
              </a:p>
              <a:p>
                <a:r>
                  <a:rPr lang="it-IT" dirty="0"/>
                  <a:t>06/2015 – 12/2021</a:t>
                </a:r>
              </a:p>
              <a:p>
                <a:endParaRPr lang="it-IT" dirty="0"/>
              </a:p>
              <a:p>
                <a:r>
                  <a:rPr lang="it-IT" b="1" dirty="0"/>
                  <a:t>Max cloud coverage:</a:t>
                </a:r>
              </a:p>
              <a:p>
                <a:r>
                  <a:rPr lang="it-IT" dirty="0"/>
                  <a:t>30%</a:t>
                </a:r>
              </a:p>
              <a:p>
                <a:endParaRPr lang="it-IT" b="1" i="1" u="sng" dirty="0"/>
              </a:p>
              <a:p>
                <a:r>
                  <a:rPr lang="it-IT" b="1" i="1" dirty="0"/>
                  <a:t>Area:</a:t>
                </a:r>
              </a:p>
              <a:p>
                <a:r>
                  <a:rPr lang="it-IT" dirty="0"/>
                  <a:t>2463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>
                        <a:latin typeface="Cambria Math" panose="02040503050406030204" pitchFamily="18" charset="0"/>
                      </a:rPr>
                      <m:t>k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it-IT" b="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dirty="0"/>
              </a:p>
              <a:p>
                <a:endParaRPr lang="it-IT" b="1" i="1" dirty="0"/>
              </a:p>
              <a:p>
                <a:r>
                  <a:rPr lang="it-IT" b="1" i="1" dirty="0"/>
                  <a:t>MGRS location:</a:t>
                </a:r>
              </a:p>
              <a:p>
                <a:r>
                  <a:rPr lang="it-IT" dirty="0"/>
                  <a:t>32TMS</a:t>
                </a:r>
              </a:p>
              <a:p>
                <a:r>
                  <a:rPr lang="it-IT" dirty="0"/>
                  <a:t>32TNS</a:t>
                </a:r>
              </a:p>
              <a:p>
                <a:endParaRPr lang="it-IT" dirty="0"/>
              </a:p>
              <a:p>
                <a:r>
                  <a:rPr lang="it-IT" b="1" dirty="0" err="1"/>
                  <a:t>Selected</a:t>
                </a:r>
                <a:r>
                  <a:rPr lang="it-IT" b="1" dirty="0"/>
                  <a:t> images:</a:t>
                </a:r>
              </a:p>
              <a:p>
                <a:r>
                  <a:rPr lang="it-IT" dirty="0"/>
                  <a:t>16/06/2018 TNS</a:t>
                </a:r>
              </a:p>
              <a:p>
                <a:r>
                  <a:rPr lang="it-IT" dirty="0"/>
                  <a:t>15/06/2021 TNS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14BB3D1-232C-4301-B2E5-DE2153FE8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991043"/>
                <a:ext cx="2585545" cy="5361532"/>
              </a:xfrm>
              <a:prstGeom prst="rect">
                <a:avLst/>
              </a:prstGeom>
              <a:blipFill>
                <a:blip r:embed="rId6"/>
                <a:stretch>
                  <a:fillRect l="-1887" t="-683" b="-9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27054BA-BAE9-4C6D-BD38-38DC8DDC2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02"/>
    </mc:Choice>
    <mc:Fallback xmlns="">
      <p:transition spd="slow" advTm="18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3">
            <a:extLst>
              <a:ext uri="{FF2B5EF4-FFF2-40B4-BE49-F238E27FC236}">
                <a16:creationId xmlns:a16="http://schemas.microsoft.com/office/drawing/2014/main" id="{CFD6B50A-2E49-40BB-9AA4-A2A049F674E2}"/>
              </a:ext>
            </a:extLst>
          </p:cNvPr>
          <p:cNvSpPr txBox="1"/>
          <p:nvPr/>
        </p:nvSpPr>
        <p:spPr>
          <a:xfrm>
            <a:off x="1791629" y="371710"/>
            <a:ext cx="8519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CHOICE OF IMAGES</a:t>
            </a:r>
          </a:p>
          <a:p>
            <a:endParaRPr lang="en-US" b="1" dirty="0"/>
          </a:p>
          <a:p>
            <a:pPr algn="ctr"/>
            <a:endParaRPr lang="it-IT" sz="1800" b="1" dirty="0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FF750AFD-BEF6-4AED-96A2-C73F09D30A5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990198-17E9-4E98-8A37-235A6B76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8</a:t>
            </a:fld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6BFFA782-6D3E-4054-9D43-061EE642F430}"/>
              </a:ext>
            </a:extLst>
          </p:cNvPr>
          <p:cNvGrpSpPr/>
          <p:nvPr/>
        </p:nvGrpSpPr>
        <p:grpSpPr>
          <a:xfrm>
            <a:off x="252248" y="1144857"/>
            <a:ext cx="5475890" cy="4432490"/>
            <a:chOff x="252248" y="1144857"/>
            <a:chExt cx="5475890" cy="443249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41E6AE3-CB98-46C6-9633-437D1D15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434" y="1641005"/>
              <a:ext cx="5097518" cy="3936342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218F1CB-5CC0-4D70-A502-688D238D0407}"/>
                </a:ext>
              </a:extLst>
            </p:cNvPr>
            <p:cNvSpPr txBox="1"/>
            <p:nvPr/>
          </p:nvSpPr>
          <p:spPr>
            <a:xfrm>
              <a:off x="252248" y="1144857"/>
              <a:ext cx="5475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StorMe</a:t>
              </a:r>
              <a:r>
                <a:rPr lang="it-IT" b="1" dirty="0"/>
                <a:t> – Catasto degli eventi naturali Cantone Ticino</a:t>
              </a:r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551BF498-77D0-4C37-90FB-9DBD3BB1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37782"/>
            <a:ext cx="5429131" cy="414278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618475A-3192-4780-A4B0-D459EF42C9B5}"/>
              </a:ext>
            </a:extLst>
          </p:cNvPr>
          <p:cNvSpPr txBox="1"/>
          <p:nvPr/>
        </p:nvSpPr>
        <p:spPr>
          <a:xfrm>
            <a:off x="6096000" y="1144857"/>
            <a:ext cx="547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IFFI – Inventario dei Fenomeni Franosi in Italia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0FE415-EAE2-41F4-BF0B-E0B14B398B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8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8"/>
    </mc:Choice>
    <mc:Fallback xmlns="">
      <p:transition spd="slow" advTm="7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3">
            <a:extLst>
              <a:ext uri="{FF2B5EF4-FFF2-40B4-BE49-F238E27FC236}">
                <a16:creationId xmlns:a16="http://schemas.microsoft.com/office/drawing/2014/main" id="{CFD6B50A-2E49-40BB-9AA4-A2A049F674E2}"/>
              </a:ext>
            </a:extLst>
          </p:cNvPr>
          <p:cNvSpPr txBox="1"/>
          <p:nvPr/>
        </p:nvSpPr>
        <p:spPr>
          <a:xfrm>
            <a:off x="1791629" y="3717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CHOICE OF IMAGES</a:t>
            </a:r>
            <a:endParaRPr lang="en-US" sz="1800" b="1" dirty="0"/>
          </a:p>
          <a:p>
            <a:pPr algn="ctr"/>
            <a:endParaRPr lang="it-IT" sz="1800" b="1" dirty="0"/>
          </a:p>
        </p:txBody>
      </p:sp>
      <p:cxnSp>
        <p:nvCxnSpPr>
          <p:cNvPr id="4" name="Connettore diritto 4">
            <a:extLst>
              <a:ext uri="{FF2B5EF4-FFF2-40B4-BE49-F238E27FC236}">
                <a16:creationId xmlns:a16="http://schemas.microsoft.com/office/drawing/2014/main" id="{FF750AFD-BEF6-4AED-96A2-C73F09D30A53}"/>
              </a:ext>
            </a:extLst>
          </p:cNvPr>
          <p:cNvCxnSpPr/>
          <p:nvPr/>
        </p:nvCxnSpPr>
        <p:spPr>
          <a:xfrm>
            <a:off x="1888274" y="758283"/>
            <a:ext cx="877972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990198-17E9-4E98-8A37-235A6B76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0274-F944-41E3-AEE7-5393C55D5B57}" type="slidenum">
              <a:rPr lang="it-IT" smtClean="0"/>
              <a:t>9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7B4F0C-CBCD-4F3D-8EAE-6C80B016B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76" y="1144857"/>
            <a:ext cx="6096000" cy="3318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D5791E4-96FC-4BC8-8387-CE49A9507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067" y="3469026"/>
            <a:ext cx="6338418" cy="263069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327D3C-A2CC-42FB-9670-18883BCB6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987" y="893354"/>
            <a:ext cx="6701432" cy="2238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48DF121-98FB-478A-B1C5-9ECB0719C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153" y="4066254"/>
            <a:ext cx="6924246" cy="2295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EE97CE7-CBD3-4EA6-B077-E75E757FC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8"/>
    </mc:Choice>
    <mc:Fallback xmlns="">
      <p:transition spd="slow" advTm="7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1113</Words>
  <Application>Microsoft Office PowerPoint</Application>
  <PresentationFormat>Widescreen</PresentationFormat>
  <Paragraphs>302</Paragraphs>
  <Slides>30</Slides>
  <Notes>29</Notes>
  <HiddenSlides>0</HiddenSlides>
  <MMClips>30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8" baseType="lpstr">
      <vt:lpstr>Arial</vt:lpstr>
      <vt:lpstr>Bahnschrift SemiLight Condensed</vt:lpstr>
      <vt:lpstr>Calibri</vt:lpstr>
      <vt:lpstr>Calibri Light</vt:lpstr>
      <vt:lpstr>Cambria Math</vt:lpstr>
      <vt:lpstr>charter</vt:lpstr>
      <vt:lpstr>Tema di Office</vt:lpstr>
      <vt:lpstr>Worksheet</vt:lpstr>
      <vt:lpstr>PhD Course: Copernicus Uptake     Use of satellite images for mapping and monitoring the hydrogeological changes in the framework of the A.M.AL.PI.18 Interreg Cooperation Programme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Federica Marotta</dc:creator>
  <cp:lastModifiedBy>Federica Marotta</cp:lastModifiedBy>
  <cp:revision>107</cp:revision>
  <dcterms:created xsi:type="dcterms:W3CDTF">2022-02-21T08:11:35Z</dcterms:created>
  <dcterms:modified xsi:type="dcterms:W3CDTF">2022-04-01T10:16:06Z</dcterms:modified>
</cp:coreProperties>
</file>